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4"/>
    <p:sldMasterId id="2147483648" r:id="rId5"/>
  </p:sldMasterIdLst>
  <p:notesMasterIdLst>
    <p:notesMasterId r:id="rId7"/>
  </p:notesMasterIdLst>
  <p:sldIdLst>
    <p:sldId id="123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/>
    <p:restoredTop sz="94694"/>
  </p:normalViewPr>
  <p:slideViewPr>
    <p:cSldViewPr snapToGrid="0" snapToObjects="1">
      <p:cViewPr varScale="1">
        <p:scale>
          <a:sx n="92" d="100"/>
          <a:sy n="92" d="100"/>
        </p:scale>
        <p:origin x="176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07E9D-A14B-894E-A60C-E0CC0C9B4842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3B80D-DFA5-594C-90DF-E1509FF8C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3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3" y="6487457"/>
            <a:ext cx="3233727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4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671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C2F0-6961-40C8-BD99-64CB1C6E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23A85-7869-4E3B-817E-3C1A19144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3C641-AB1A-41ED-A023-75D97815D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084D9-B8E0-4964-A2C4-6C6A1E4A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A11A0-967A-4FA4-914C-6A7EE434E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FE652-FD40-4B63-8041-AB95853B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6D0276-8298-466E-921D-46724580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EFD36C-E084-45DD-93C0-A5FA8499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1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5949-0733-4171-8BE3-3F268D10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1372E-EC8E-4D65-95E3-6C898313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6928E-52CA-4F40-9712-79ECEDC4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15EE8-553C-46C0-8C16-E290002B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0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3890A-B878-47A4-AE51-B72A317F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0D745-6931-4DD2-9789-339E502D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E8F17-C3E4-4F35-9203-5240E66F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04CF-3DAD-4934-958B-15D73DD4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8336-B9CE-40B4-9975-27E1E8B77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45CA5-D9AD-4751-BA11-D66B4740C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D67B-5596-4547-8A34-42CC6E65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BB9D9-59CC-43E3-BD38-EE858DE3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F1A2D-F4CA-48A6-9D20-91CDCAB4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53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FDAB-53A9-4A43-AC92-DF09B3C8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133F20-5F1B-4410-A47B-AF4A87EAA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1630-C9BD-4138-9ABF-F7107FC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8B01B-2FD8-4308-9D14-F51486A5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2704B-0D7C-46B9-B12B-3F128ABB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39337-92C1-42C5-8F33-3F77B04D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67F4-EA38-49FD-9C56-E4FE228F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3878E-2076-4040-8644-A9ACC839A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E93A-F80E-4F6E-A6F4-E3ABDA05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B09D8-2CDB-44B1-AD97-04D48933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9313B-84AB-42A2-956A-301BDE59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9396D-1234-4831-89A4-64003C842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39EF4-52BA-4D84-96C0-7455546A8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6ADE4-368A-484A-AC6B-C450DDD9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D10E3-34F7-4D0A-A7C3-047DD008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6DD79-C0B9-437B-BECC-840D01D9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4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4" y="2320239"/>
            <a:ext cx="10929485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41" y="6487457"/>
            <a:ext cx="3233727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91288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91167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022351" y="1736725"/>
            <a:ext cx="10695516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41" y="6487457"/>
            <a:ext cx="3233727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822192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5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B483-8DBD-4B0D-95DD-89236138A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AB160-A7AF-46C5-9128-8C17F18B2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F2F44-3FEC-4485-A92A-026838E1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CA028-5B98-4CC2-977A-24ED73A4F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3A219-A90B-4FA0-9B3F-20DEEED2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1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6CBF-D69D-473D-B6EB-2165C9B2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85125-2AA5-4CAD-9876-C63C465EB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5A91-2666-4DDA-8A96-230722FA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3D159-83ED-47C8-915A-C5E868A9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C080-CB8C-4213-9A02-E1430602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6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E21B-2157-45CA-9276-1D41944F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26100-6F2F-4881-8E52-18792BA82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43D5-5CF9-48F1-8016-E13FA512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E2B7-2E98-4790-B476-F3A1A97D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73E45-0E60-4AF2-A12C-8BE53B47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8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3EF2-9637-4EA2-B739-48BAF67C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FAFD4-3775-4B88-A94C-F9692D0A2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ACF37-8EA2-49C0-9B9C-EA142FA88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5BB4-D98E-4ECD-BD08-B65E07AA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446F1-4558-4FD3-8E3A-5F8B4890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9BD6C-3152-428E-B6EE-3B61EC7B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3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67074-3DA0-443F-8880-EDD43188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F162D-514A-431E-8B71-09BA86F94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3B65F-4317-416F-833A-B735C08CE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E1A1-6BCE-4DFB-A912-96071727766B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2145-B174-4D91-893C-3DB5CB925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C7D48-C701-4817-A851-09BCD9901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245-0CC7-4805-B611-6BE499A99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2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_Enhancing physician-scientist training through vertical integration (1)" descr="Graphical user interface, text, applicati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FDBB2C08-2C92-448A-92A1-CD0A4B858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184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cdbec9c3-13cb-4e7b-b509-9d44a15dd439">
      <Url xsi:nil="true"/>
      <Description xsi:nil="true"/>
    </Pictur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036773452604BAE7354FCA49DCFE2" ma:contentTypeVersion="14" ma:contentTypeDescription="Create a new document." ma:contentTypeScope="" ma:versionID="8a9597727ceac7d531cf8c4165b58aca">
  <xsd:schema xmlns:xsd="http://www.w3.org/2001/XMLSchema" xmlns:xs="http://www.w3.org/2001/XMLSchema" xmlns:p="http://schemas.microsoft.com/office/2006/metadata/properties" xmlns:ns2="cdbec9c3-13cb-4e7b-b509-9d44a15dd439" xmlns:ns3="0ef013b1-c760-4eac-a036-a0dbdbf2ee1d" targetNamespace="http://schemas.microsoft.com/office/2006/metadata/properties" ma:root="true" ma:fieldsID="7f05944996be9962fdec5b7b955b65d5" ns2:_="" ns3:_="">
    <xsd:import namespace="cdbec9c3-13cb-4e7b-b509-9d44a15dd439"/>
    <xsd:import namespace="0ef013b1-c760-4eac-a036-a0dbdbf2ee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Pictur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ec9c3-13cb-4e7b-b509-9d44a15dd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Picture" ma:index="18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013b1-c760-4eac-a036-a0dbdbf2ee1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6A0BF-4806-4FB1-BB27-5E6982B3C8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F720B3-5273-4612-83A6-FB8538E9319C}">
  <ds:schemaRefs>
    <ds:schemaRef ds:uri="http://schemas.microsoft.com/office/2006/metadata/properties"/>
    <ds:schemaRef ds:uri="http://schemas.microsoft.com/office/infopath/2007/PartnerControls"/>
    <ds:schemaRef ds:uri="cdbec9c3-13cb-4e7b-b509-9d44a15dd439"/>
  </ds:schemaRefs>
</ds:datastoreItem>
</file>

<file path=customXml/itemProps3.xml><?xml version="1.0" encoding="utf-8"?>
<ds:datastoreItem xmlns:ds="http://schemas.openxmlformats.org/officeDocument/2006/customXml" ds:itemID="{D9CBC030-36E3-4515-9311-46A46FF7D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bec9c3-13cb-4e7b-b509-9d44a15dd439"/>
    <ds:schemaRef ds:uri="0ef013b1-c760-4eac-a036-a0dbdbf2ee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Calibri</vt:lpstr>
      <vt:lpstr>Calibri Light</vt:lpstr>
      <vt:lpstr>Encode Sans Normal Black</vt:lpstr>
      <vt:lpstr>Lucida Grande</vt:lpstr>
      <vt:lpstr>Open Sans</vt:lpstr>
      <vt:lpstr>Open Sans Light</vt:lpstr>
      <vt:lpstr>Uni Sans Regular</vt:lpstr>
      <vt:lpstr>1_Custom Design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brass@mail.med.upenn.edu</dc:creator>
  <cp:lastModifiedBy>Microsoft Office User</cp:lastModifiedBy>
  <cp:revision>54</cp:revision>
  <dcterms:created xsi:type="dcterms:W3CDTF">2022-04-03T19:53:48Z</dcterms:created>
  <dcterms:modified xsi:type="dcterms:W3CDTF">2022-07-06T13:34:08Z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0x01010065D036773452604BAE7354FCA49DCFE2</vt:lpwstr>
  </property>
</Properties>
</file>