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7" r:id="rId3"/>
    <p:sldId id="267" r:id="rId4"/>
    <p:sldId id="269" r:id="rId5"/>
    <p:sldId id="331" r:id="rId6"/>
    <p:sldId id="332" r:id="rId7"/>
    <p:sldId id="333" r:id="rId8"/>
    <p:sldId id="334" r:id="rId9"/>
    <p:sldId id="335" r:id="rId10"/>
    <p:sldId id="276" r:id="rId11"/>
    <p:sldId id="268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occhi, Robert" initials="BR" lastIdx="8" clrIdx="0">
    <p:extLst>
      <p:ext uri="{19B8F6BF-5375-455C-9EA6-DF929625EA0E}">
        <p15:presenceInfo xmlns:p15="http://schemas.microsoft.com/office/powerpoint/2012/main" userId="S-1-5-21-2516725855-2359674507-435327265-122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3" autoAdjust="0"/>
    <p:restoredTop sz="84424" autoAdjust="0"/>
  </p:normalViewPr>
  <p:slideViewPr>
    <p:cSldViewPr snapToGrid="0">
      <p:cViewPr varScale="1">
        <p:scale>
          <a:sx n="92" d="100"/>
          <a:sy n="92" d="100"/>
        </p:scale>
        <p:origin x="1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E1708-5218-42EA-A953-0C639C6317FD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0371-17FA-4D52-8CF6-E7F57B7F0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1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90371-17FA-4D52-8CF6-E7F57B7F0A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8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3CA99-66DA-D344-99D1-F5CE6F0332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0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3CA99-66DA-D344-99D1-F5CE6F0332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09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3CA99-66DA-D344-99D1-F5CE6F0332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22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MSTP: trainees clinically starved</a:t>
            </a:r>
            <a:r>
              <a:rPr lang="en-US" baseline="0" dirty="0"/>
              <a:t> during the research training period and during PSTP, trainees may become scientifically starved while engaging in intensive clinical training as house staff PGY1-3 years.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3CA99-66DA-D344-99D1-F5CE6F0332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70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3CA99-66DA-D344-99D1-F5CE6F0332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96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E709-8785-4585-B2A4-3CB244B84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167BF-B881-4DF5-8A99-7787767F1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F11B6-F89D-495E-83BA-BDD93F04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7DAAB-DBC0-4BDD-8838-B9F77B70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25668-8663-42E7-B4D2-C6909173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8BA28-56F3-44E6-B06E-3BFBBCD8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D55C0-0BAB-4F40-A552-C1BA6FAF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5B6BB-752B-4449-8885-80FFA546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D223-F573-4F7F-AA14-2418FE4C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4A95-0AFE-45AE-B0A3-39138B77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C1A52-9C3E-4A44-A70D-8B0740A76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E797E-E2D3-4A04-A31A-2E6F23783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FA87A-63C2-46DE-902C-35FEAC61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E4A8B-3EA6-42BC-9BF1-A31ED6AF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AF1A1-F939-4351-9576-791BED8B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3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905256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52560" y="3429000"/>
            <a:ext cx="3139439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4" name="Group 73"/>
          <p:cNvGrpSpPr/>
          <p:nvPr userDrawn="1"/>
        </p:nvGrpSpPr>
        <p:grpSpPr>
          <a:xfrm>
            <a:off x="9822951" y="6552722"/>
            <a:ext cx="1600200" cy="130813"/>
            <a:chOff x="7534141" y="6561977"/>
            <a:chExt cx="1194975" cy="110452"/>
          </a:xfrm>
        </p:grpSpPr>
        <p:sp>
          <p:nvSpPr>
            <p:cNvPr id="75" name="TextBox 74"/>
            <p:cNvSpPr txBox="1"/>
            <p:nvPr/>
          </p:nvSpPr>
          <p:spPr>
            <a:xfrm>
              <a:off x="8556417" y="6561977"/>
              <a:ext cx="55969" cy="90392"/>
            </a:xfrm>
            <a:custGeom>
              <a:avLst/>
              <a:gdLst/>
              <a:ahLst/>
              <a:cxnLst/>
              <a:rect l="l" t="t" r="r" b="b"/>
              <a:pathLst>
                <a:path w="55969" h="90392">
                  <a:moveTo>
                    <a:pt x="0" y="0"/>
                  </a:moveTo>
                  <a:lnTo>
                    <a:pt x="9534" y="0"/>
                  </a:lnTo>
                  <a:lnTo>
                    <a:pt x="9534" y="37519"/>
                  </a:lnTo>
                  <a:cubicBezTo>
                    <a:pt x="13744" y="30585"/>
                    <a:pt x="20431" y="25013"/>
                    <a:pt x="31452" y="25013"/>
                  </a:cubicBezTo>
                  <a:cubicBezTo>
                    <a:pt x="46930" y="25013"/>
                    <a:pt x="55969" y="35414"/>
                    <a:pt x="55969" y="50644"/>
                  </a:cubicBezTo>
                  <a:lnTo>
                    <a:pt x="55969" y="90392"/>
                  </a:lnTo>
                  <a:lnTo>
                    <a:pt x="46434" y="90392"/>
                  </a:lnTo>
                  <a:lnTo>
                    <a:pt x="46434" y="52997"/>
                  </a:lnTo>
                  <a:cubicBezTo>
                    <a:pt x="46434" y="41110"/>
                    <a:pt x="39995" y="33680"/>
                    <a:pt x="28727" y="33680"/>
                  </a:cubicBezTo>
                  <a:cubicBezTo>
                    <a:pt x="17707" y="33680"/>
                    <a:pt x="9534" y="41729"/>
                    <a:pt x="9534" y="53740"/>
                  </a:cubicBezTo>
                  <a:lnTo>
                    <a:pt x="9534" y="90392"/>
                  </a:lnTo>
                  <a:lnTo>
                    <a:pt x="0" y="90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34141" y="6565692"/>
              <a:ext cx="63274" cy="86677"/>
            </a:xfrm>
            <a:custGeom>
              <a:avLst/>
              <a:gdLst/>
              <a:ahLst/>
              <a:cxnLst/>
              <a:rect l="l" t="t" r="r" b="b"/>
              <a:pathLst>
                <a:path w="63274" h="86677">
                  <a:moveTo>
                    <a:pt x="0" y="0"/>
                  </a:moveTo>
                  <a:lnTo>
                    <a:pt x="62655" y="0"/>
                  </a:lnTo>
                  <a:lnTo>
                    <a:pt x="62655" y="8915"/>
                  </a:lnTo>
                  <a:lnTo>
                    <a:pt x="9782" y="8915"/>
                  </a:lnTo>
                  <a:lnTo>
                    <a:pt x="9782" y="38509"/>
                  </a:lnTo>
                  <a:lnTo>
                    <a:pt x="57083" y="38509"/>
                  </a:lnTo>
                  <a:lnTo>
                    <a:pt x="57083" y="47425"/>
                  </a:lnTo>
                  <a:lnTo>
                    <a:pt x="9782" y="47425"/>
                  </a:lnTo>
                  <a:lnTo>
                    <a:pt x="9782" y="77762"/>
                  </a:lnTo>
                  <a:lnTo>
                    <a:pt x="63274" y="77762"/>
                  </a:lnTo>
                  <a:lnTo>
                    <a:pt x="63274" y="86677"/>
                  </a:lnTo>
                  <a:lnTo>
                    <a:pt x="0" y="8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848466" y="6565692"/>
              <a:ext cx="69961" cy="86677"/>
            </a:xfrm>
            <a:custGeom>
              <a:avLst/>
              <a:gdLst/>
              <a:ahLst/>
              <a:cxnLst/>
              <a:rect l="l" t="t" r="r" b="b"/>
              <a:pathLst>
                <a:path w="69961" h="86677">
                  <a:moveTo>
                    <a:pt x="0" y="0"/>
                  </a:moveTo>
                  <a:lnTo>
                    <a:pt x="36900" y="0"/>
                  </a:lnTo>
                  <a:cubicBezTo>
                    <a:pt x="46806" y="0"/>
                    <a:pt x="54607" y="2848"/>
                    <a:pt x="59560" y="7677"/>
                  </a:cubicBezTo>
                  <a:cubicBezTo>
                    <a:pt x="63151" y="11392"/>
                    <a:pt x="65132" y="15973"/>
                    <a:pt x="65132" y="21545"/>
                  </a:cubicBezTo>
                  <a:lnTo>
                    <a:pt x="65132" y="21793"/>
                  </a:lnTo>
                  <a:cubicBezTo>
                    <a:pt x="65132" y="33061"/>
                    <a:pt x="58198" y="38881"/>
                    <a:pt x="51387" y="41853"/>
                  </a:cubicBezTo>
                  <a:cubicBezTo>
                    <a:pt x="61665" y="44948"/>
                    <a:pt x="69961" y="50892"/>
                    <a:pt x="69961" y="62779"/>
                  </a:cubicBezTo>
                  <a:lnTo>
                    <a:pt x="69961" y="63027"/>
                  </a:lnTo>
                  <a:cubicBezTo>
                    <a:pt x="69961" y="77886"/>
                    <a:pt x="57455" y="86677"/>
                    <a:pt x="38510" y="86677"/>
                  </a:cubicBezTo>
                  <a:lnTo>
                    <a:pt x="0" y="86677"/>
                  </a:lnTo>
                  <a:lnTo>
                    <a:pt x="0" y="0"/>
                  </a:lnTo>
                  <a:close/>
                  <a:moveTo>
                    <a:pt x="9658" y="8791"/>
                  </a:moveTo>
                  <a:lnTo>
                    <a:pt x="9658" y="38633"/>
                  </a:lnTo>
                  <a:lnTo>
                    <a:pt x="35290" y="38633"/>
                  </a:lnTo>
                  <a:cubicBezTo>
                    <a:pt x="47053" y="38633"/>
                    <a:pt x="55226" y="33309"/>
                    <a:pt x="55226" y="23155"/>
                  </a:cubicBezTo>
                  <a:lnTo>
                    <a:pt x="55226" y="22907"/>
                  </a:lnTo>
                  <a:cubicBezTo>
                    <a:pt x="55226" y="14363"/>
                    <a:pt x="48415" y="8791"/>
                    <a:pt x="36033" y="8791"/>
                  </a:cubicBezTo>
                  <a:lnTo>
                    <a:pt x="9658" y="8791"/>
                  </a:lnTo>
                  <a:close/>
                  <a:moveTo>
                    <a:pt x="9658" y="47301"/>
                  </a:moveTo>
                  <a:lnTo>
                    <a:pt x="9658" y="77886"/>
                  </a:lnTo>
                  <a:lnTo>
                    <a:pt x="38757" y="77886"/>
                  </a:lnTo>
                  <a:cubicBezTo>
                    <a:pt x="51883" y="77886"/>
                    <a:pt x="60055" y="72066"/>
                    <a:pt x="60055" y="62408"/>
                  </a:cubicBezTo>
                  <a:lnTo>
                    <a:pt x="60055" y="62160"/>
                  </a:lnTo>
                  <a:cubicBezTo>
                    <a:pt x="60055" y="52749"/>
                    <a:pt x="52130" y="47301"/>
                    <a:pt x="37024" y="47301"/>
                  </a:cubicBezTo>
                  <a:lnTo>
                    <a:pt x="9658" y="47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30649" y="6565692"/>
              <a:ext cx="68103" cy="86677"/>
            </a:xfrm>
            <a:custGeom>
              <a:avLst/>
              <a:gdLst/>
              <a:ahLst/>
              <a:cxnLst/>
              <a:rect l="l" t="t" r="r" b="b"/>
              <a:pathLst>
                <a:path w="68103" h="86677">
                  <a:moveTo>
                    <a:pt x="0" y="0"/>
                  </a:moveTo>
                  <a:lnTo>
                    <a:pt x="68103" y="0"/>
                  </a:lnTo>
                  <a:lnTo>
                    <a:pt x="68103" y="9039"/>
                  </a:lnTo>
                  <a:lnTo>
                    <a:pt x="39005" y="9039"/>
                  </a:lnTo>
                  <a:lnTo>
                    <a:pt x="39005" y="86677"/>
                  </a:lnTo>
                  <a:lnTo>
                    <a:pt x="29099" y="86677"/>
                  </a:lnTo>
                  <a:lnTo>
                    <a:pt x="29099" y="9039"/>
                  </a:lnTo>
                  <a:lnTo>
                    <a:pt x="0" y="9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995220" y="6569035"/>
              <a:ext cx="76857" cy="84449"/>
            </a:xfrm>
            <a:custGeom>
              <a:avLst/>
              <a:gdLst/>
              <a:ahLst/>
              <a:cxnLst/>
              <a:rect l="l" t="t" r="r" b="b"/>
              <a:pathLst>
                <a:path w="76857" h="84449">
                  <a:moveTo>
                    <a:pt x="8915" y="0"/>
                  </a:moveTo>
                  <a:lnTo>
                    <a:pt x="18450" y="0"/>
                  </a:lnTo>
                  <a:lnTo>
                    <a:pt x="18450" y="19317"/>
                  </a:lnTo>
                  <a:lnTo>
                    <a:pt x="38100" y="19317"/>
                  </a:lnTo>
                  <a:lnTo>
                    <a:pt x="38757" y="19317"/>
                  </a:lnTo>
                  <a:lnTo>
                    <a:pt x="47015" y="19317"/>
                  </a:lnTo>
                  <a:lnTo>
                    <a:pt x="47015" y="0"/>
                  </a:lnTo>
                  <a:lnTo>
                    <a:pt x="56550" y="0"/>
                  </a:lnTo>
                  <a:lnTo>
                    <a:pt x="56550" y="19317"/>
                  </a:lnTo>
                  <a:lnTo>
                    <a:pt x="76857" y="19317"/>
                  </a:lnTo>
                  <a:lnTo>
                    <a:pt x="76857" y="27737"/>
                  </a:lnTo>
                  <a:lnTo>
                    <a:pt x="56550" y="27737"/>
                  </a:lnTo>
                  <a:lnTo>
                    <a:pt x="56550" y="65132"/>
                  </a:lnTo>
                  <a:cubicBezTo>
                    <a:pt x="56550" y="72933"/>
                    <a:pt x="60884" y="75781"/>
                    <a:pt x="67323" y="75781"/>
                  </a:cubicBezTo>
                  <a:cubicBezTo>
                    <a:pt x="70542" y="75781"/>
                    <a:pt x="73266" y="75162"/>
                    <a:pt x="76610" y="73552"/>
                  </a:cubicBezTo>
                  <a:lnTo>
                    <a:pt x="76610" y="81725"/>
                  </a:lnTo>
                  <a:cubicBezTo>
                    <a:pt x="73266" y="83458"/>
                    <a:pt x="69675" y="84449"/>
                    <a:pt x="65094" y="84449"/>
                  </a:cubicBezTo>
                  <a:cubicBezTo>
                    <a:pt x="54816" y="84449"/>
                    <a:pt x="47015" y="79372"/>
                    <a:pt x="47015" y="66370"/>
                  </a:cubicBezTo>
                  <a:lnTo>
                    <a:pt x="47015" y="27737"/>
                  </a:lnTo>
                  <a:lnTo>
                    <a:pt x="38757" y="27737"/>
                  </a:lnTo>
                  <a:lnTo>
                    <a:pt x="38100" y="27737"/>
                  </a:lnTo>
                  <a:lnTo>
                    <a:pt x="18450" y="27737"/>
                  </a:lnTo>
                  <a:lnTo>
                    <a:pt x="18450" y="65132"/>
                  </a:lnTo>
                  <a:cubicBezTo>
                    <a:pt x="18450" y="72933"/>
                    <a:pt x="22784" y="75781"/>
                    <a:pt x="29223" y="75781"/>
                  </a:cubicBezTo>
                  <a:cubicBezTo>
                    <a:pt x="32442" y="75781"/>
                    <a:pt x="35166" y="75162"/>
                    <a:pt x="38510" y="73552"/>
                  </a:cubicBezTo>
                  <a:lnTo>
                    <a:pt x="38510" y="81725"/>
                  </a:lnTo>
                  <a:cubicBezTo>
                    <a:pt x="35166" y="83458"/>
                    <a:pt x="31575" y="84449"/>
                    <a:pt x="26994" y="84449"/>
                  </a:cubicBezTo>
                  <a:cubicBezTo>
                    <a:pt x="16716" y="84449"/>
                    <a:pt x="8915" y="79372"/>
                    <a:pt x="8915" y="66370"/>
                  </a:cubicBezTo>
                  <a:lnTo>
                    <a:pt x="8915" y="27737"/>
                  </a:lnTo>
                  <a:lnTo>
                    <a:pt x="0" y="27737"/>
                  </a:lnTo>
                  <a:lnTo>
                    <a:pt x="0" y="19317"/>
                  </a:lnTo>
                  <a:lnTo>
                    <a:pt x="8915" y="19317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512745" y="6569035"/>
              <a:ext cx="38757" cy="84449"/>
            </a:xfrm>
            <a:custGeom>
              <a:avLst/>
              <a:gdLst/>
              <a:ahLst/>
              <a:cxnLst/>
              <a:rect l="l" t="t" r="r" b="b"/>
              <a:pathLst>
                <a:path w="38757" h="84449">
                  <a:moveTo>
                    <a:pt x="8915" y="0"/>
                  </a:moveTo>
                  <a:lnTo>
                    <a:pt x="18450" y="0"/>
                  </a:lnTo>
                  <a:lnTo>
                    <a:pt x="18450" y="19317"/>
                  </a:lnTo>
                  <a:lnTo>
                    <a:pt x="38757" y="19317"/>
                  </a:lnTo>
                  <a:lnTo>
                    <a:pt x="38757" y="27737"/>
                  </a:lnTo>
                  <a:lnTo>
                    <a:pt x="18450" y="27737"/>
                  </a:lnTo>
                  <a:lnTo>
                    <a:pt x="18450" y="65132"/>
                  </a:lnTo>
                  <a:cubicBezTo>
                    <a:pt x="18450" y="72933"/>
                    <a:pt x="22784" y="75781"/>
                    <a:pt x="29222" y="75781"/>
                  </a:cubicBezTo>
                  <a:cubicBezTo>
                    <a:pt x="32442" y="75781"/>
                    <a:pt x="35166" y="75162"/>
                    <a:pt x="38509" y="73552"/>
                  </a:cubicBezTo>
                  <a:lnTo>
                    <a:pt x="38509" y="81725"/>
                  </a:lnTo>
                  <a:cubicBezTo>
                    <a:pt x="35166" y="83458"/>
                    <a:pt x="31575" y="84449"/>
                    <a:pt x="26994" y="84449"/>
                  </a:cubicBezTo>
                  <a:cubicBezTo>
                    <a:pt x="16716" y="84449"/>
                    <a:pt x="8915" y="79372"/>
                    <a:pt x="8915" y="66370"/>
                  </a:cubicBezTo>
                  <a:lnTo>
                    <a:pt x="8915" y="27737"/>
                  </a:lnTo>
                  <a:lnTo>
                    <a:pt x="0" y="27737"/>
                  </a:lnTo>
                  <a:lnTo>
                    <a:pt x="0" y="19317"/>
                  </a:lnTo>
                  <a:lnTo>
                    <a:pt x="8915" y="19317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71444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4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2" y="66865"/>
                    <a:pt x="31947" y="66865"/>
                  </a:cubicBezTo>
                  <a:cubicBezTo>
                    <a:pt x="14364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7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742081" y="6586990"/>
              <a:ext cx="55969" cy="65379"/>
            </a:xfrm>
            <a:custGeom>
              <a:avLst/>
              <a:gdLst/>
              <a:ahLst/>
              <a:cxnLst/>
              <a:rect l="l" t="t" r="r" b="b"/>
              <a:pathLst>
                <a:path w="55969" h="65379">
                  <a:moveTo>
                    <a:pt x="31452" y="0"/>
                  </a:moveTo>
                  <a:cubicBezTo>
                    <a:pt x="46930" y="0"/>
                    <a:pt x="55969" y="10401"/>
                    <a:pt x="55969" y="25631"/>
                  </a:cubicBezTo>
                  <a:lnTo>
                    <a:pt x="55969" y="65379"/>
                  </a:lnTo>
                  <a:lnTo>
                    <a:pt x="46435" y="65379"/>
                  </a:lnTo>
                  <a:lnTo>
                    <a:pt x="46435" y="27984"/>
                  </a:lnTo>
                  <a:cubicBezTo>
                    <a:pt x="46435" y="16097"/>
                    <a:pt x="39996" y="8667"/>
                    <a:pt x="28728" y="8667"/>
                  </a:cubicBezTo>
                  <a:cubicBezTo>
                    <a:pt x="17707" y="8667"/>
                    <a:pt x="9535" y="16716"/>
                    <a:pt x="9535" y="28727"/>
                  </a:cubicBezTo>
                  <a:lnTo>
                    <a:pt x="9535" y="65379"/>
                  </a:lnTo>
                  <a:lnTo>
                    <a:pt x="0" y="65379"/>
                  </a:lnTo>
                  <a:lnTo>
                    <a:pt x="0" y="1362"/>
                  </a:lnTo>
                  <a:lnTo>
                    <a:pt x="9535" y="1362"/>
                  </a:lnTo>
                  <a:lnTo>
                    <a:pt x="9535" y="12506"/>
                  </a:lnTo>
                  <a:cubicBezTo>
                    <a:pt x="13745" y="5572"/>
                    <a:pt x="20431" y="0"/>
                    <a:pt x="314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926468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4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7" y="66865"/>
                  </a:cubicBezTo>
                  <a:cubicBezTo>
                    <a:pt x="14363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080404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4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7" y="66865"/>
                  </a:cubicBezTo>
                  <a:cubicBezTo>
                    <a:pt x="14364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290569" y="6586990"/>
              <a:ext cx="66741" cy="66865"/>
            </a:xfrm>
            <a:custGeom>
              <a:avLst/>
              <a:gdLst/>
              <a:ahLst/>
              <a:cxnLst/>
              <a:rect l="l" t="t" r="r" b="b"/>
              <a:pathLst>
                <a:path w="66741" h="66865">
                  <a:moveTo>
                    <a:pt x="33432" y="0"/>
                  </a:moveTo>
                  <a:cubicBezTo>
                    <a:pt x="52625" y="0"/>
                    <a:pt x="66741" y="15106"/>
                    <a:pt x="66741" y="33185"/>
                  </a:cubicBezTo>
                  <a:lnTo>
                    <a:pt x="66741" y="33432"/>
                  </a:lnTo>
                  <a:cubicBezTo>
                    <a:pt x="66741" y="51511"/>
                    <a:pt x="52502" y="66865"/>
                    <a:pt x="33185" y="66865"/>
                  </a:cubicBezTo>
                  <a:cubicBezTo>
                    <a:pt x="13992" y="66865"/>
                    <a:pt x="0" y="51759"/>
                    <a:pt x="0" y="33680"/>
                  </a:cubicBezTo>
                  <a:lnTo>
                    <a:pt x="0" y="33432"/>
                  </a:lnTo>
                  <a:cubicBezTo>
                    <a:pt x="0" y="15354"/>
                    <a:pt x="14116" y="0"/>
                    <a:pt x="33432" y="0"/>
                  </a:cubicBezTo>
                  <a:close/>
                  <a:moveTo>
                    <a:pt x="33185" y="8420"/>
                  </a:moveTo>
                  <a:cubicBezTo>
                    <a:pt x="19316" y="8420"/>
                    <a:pt x="9782" y="19688"/>
                    <a:pt x="9782" y="33185"/>
                  </a:cubicBezTo>
                  <a:lnTo>
                    <a:pt x="9782" y="33432"/>
                  </a:lnTo>
                  <a:cubicBezTo>
                    <a:pt x="9782" y="47177"/>
                    <a:pt x="19936" y="58321"/>
                    <a:pt x="33432" y="58321"/>
                  </a:cubicBezTo>
                  <a:cubicBezTo>
                    <a:pt x="47301" y="58321"/>
                    <a:pt x="56959" y="47177"/>
                    <a:pt x="56959" y="33680"/>
                  </a:cubicBezTo>
                  <a:lnTo>
                    <a:pt x="56959" y="33432"/>
                  </a:lnTo>
                  <a:cubicBezTo>
                    <a:pt x="56959" y="19688"/>
                    <a:pt x="46682" y="8420"/>
                    <a:pt x="33185" y="84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368552" y="6586990"/>
              <a:ext cx="64637" cy="85439"/>
            </a:xfrm>
            <a:custGeom>
              <a:avLst/>
              <a:gdLst/>
              <a:ahLst/>
              <a:cxnLst/>
              <a:rect l="l" t="t" r="r" b="b"/>
              <a:pathLst>
                <a:path w="64637" h="85439">
                  <a:moveTo>
                    <a:pt x="30090" y="0"/>
                  </a:moveTo>
                  <a:cubicBezTo>
                    <a:pt x="42101" y="0"/>
                    <a:pt x="49902" y="5943"/>
                    <a:pt x="55102" y="12877"/>
                  </a:cubicBezTo>
                  <a:lnTo>
                    <a:pt x="55102" y="1362"/>
                  </a:lnTo>
                  <a:lnTo>
                    <a:pt x="64637" y="1362"/>
                  </a:lnTo>
                  <a:lnTo>
                    <a:pt x="64637" y="54235"/>
                  </a:lnTo>
                  <a:cubicBezTo>
                    <a:pt x="64637" y="64141"/>
                    <a:pt x="61665" y="71694"/>
                    <a:pt x="56464" y="76895"/>
                  </a:cubicBezTo>
                  <a:cubicBezTo>
                    <a:pt x="50768" y="82591"/>
                    <a:pt x="42225" y="85439"/>
                    <a:pt x="32071" y="85439"/>
                  </a:cubicBezTo>
                  <a:cubicBezTo>
                    <a:pt x="21422" y="85439"/>
                    <a:pt x="11516" y="82467"/>
                    <a:pt x="2972" y="76523"/>
                  </a:cubicBezTo>
                  <a:lnTo>
                    <a:pt x="7306" y="69094"/>
                  </a:lnTo>
                  <a:cubicBezTo>
                    <a:pt x="14612" y="74418"/>
                    <a:pt x="22784" y="77266"/>
                    <a:pt x="31947" y="77266"/>
                  </a:cubicBezTo>
                  <a:cubicBezTo>
                    <a:pt x="46063" y="77266"/>
                    <a:pt x="55226" y="69465"/>
                    <a:pt x="55226" y="54483"/>
                  </a:cubicBezTo>
                  <a:lnTo>
                    <a:pt x="55226" y="46929"/>
                  </a:lnTo>
                  <a:cubicBezTo>
                    <a:pt x="49654" y="54359"/>
                    <a:pt x="41853" y="60426"/>
                    <a:pt x="30090" y="60426"/>
                  </a:cubicBezTo>
                  <a:cubicBezTo>
                    <a:pt x="14736" y="60426"/>
                    <a:pt x="0" y="48911"/>
                    <a:pt x="0" y="30461"/>
                  </a:cubicBezTo>
                  <a:lnTo>
                    <a:pt x="0" y="30213"/>
                  </a:lnTo>
                  <a:cubicBezTo>
                    <a:pt x="0" y="11515"/>
                    <a:pt x="14859" y="0"/>
                    <a:pt x="30090" y="0"/>
                  </a:cubicBezTo>
                  <a:close/>
                  <a:moveTo>
                    <a:pt x="31947" y="8420"/>
                  </a:moveTo>
                  <a:cubicBezTo>
                    <a:pt x="19812" y="8420"/>
                    <a:pt x="9783" y="16840"/>
                    <a:pt x="9783" y="29965"/>
                  </a:cubicBezTo>
                  <a:lnTo>
                    <a:pt x="9783" y="30213"/>
                  </a:lnTo>
                  <a:cubicBezTo>
                    <a:pt x="9783" y="43091"/>
                    <a:pt x="20060" y="52006"/>
                    <a:pt x="31947" y="52006"/>
                  </a:cubicBezTo>
                  <a:cubicBezTo>
                    <a:pt x="44082" y="52006"/>
                    <a:pt x="55474" y="43215"/>
                    <a:pt x="55474" y="30337"/>
                  </a:cubicBezTo>
                  <a:lnTo>
                    <a:pt x="55474" y="30089"/>
                  </a:lnTo>
                  <a:cubicBezTo>
                    <a:pt x="55474" y="16964"/>
                    <a:pt x="44082" y="8420"/>
                    <a:pt x="31947" y="84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4505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3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7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6" y="66865"/>
                  </a:cubicBezTo>
                  <a:cubicBezTo>
                    <a:pt x="14363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4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622817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3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6" y="66865"/>
                  </a:cubicBezTo>
                  <a:cubicBezTo>
                    <a:pt x="14363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151041" y="6587214"/>
              <a:ext cx="35662" cy="65155"/>
            </a:xfrm>
            <a:custGeom>
              <a:avLst/>
              <a:gdLst/>
              <a:ahLst/>
              <a:cxnLst/>
              <a:rect l="l" t="t" r="r" b="b"/>
              <a:pathLst>
                <a:path w="35662" h="65155">
                  <a:moveTo>
                    <a:pt x="35662" y="23"/>
                  </a:moveTo>
                  <a:lnTo>
                    <a:pt x="35662" y="10301"/>
                  </a:lnTo>
                  <a:lnTo>
                    <a:pt x="34919" y="10301"/>
                  </a:lnTo>
                  <a:cubicBezTo>
                    <a:pt x="20927" y="10301"/>
                    <a:pt x="9535" y="20331"/>
                    <a:pt x="9535" y="39647"/>
                  </a:cubicBezTo>
                  <a:lnTo>
                    <a:pt x="9535" y="65155"/>
                  </a:lnTo>
                  <a:lnTo>
                    <a:pt x="0" y="65155"/>
                  </a:lnTo>
                  <a:lnTo>
                    <a:pt x="0" y="1138"/>
                  </a:lnTo>
                  <a:lnTo>
                    <a:pt x="9535" y="1138"/>
                  </a:lnTo>
                  <a:lnTo>
                    <a:pt x="9535" y="17854"/>
                  </a:lnTo>
                  <a:cubicBezTo>
                    <a:pt x="14240" y="7205"/>
                    <a:pt x="23527" y="-472"/>
                    <a:pt x="3566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693454" y="6587214"/>
              <a:ext cx="35662" cy="65155"/>
            </a:xfrm>
            <a:custGeom>
              <a:avLst/>
              <a:gdLst/>
              <a:ahLst/>
              <a:cxnLst/>
              <a:rect l="l" t="t" r="r" b="b"/>
              <a:pathLst>
                <a:path w="35662" h="65155">
                  <a:moveTo>
                    <a:pt x="35662" y="23"/>
                  </a:moveTo>
                  <a:lnTo>
                    <a:pt x="35662" y="10301"/>
                  </a:lnTo>
                  <a:lnTo>
                    <a:pt x="34919" y="10301"/>
                  </a:lnTo>
                  <a:cubicBezTo>
                    <a:pt x="20926" y="10301"/>
                    <a:pt x="9535" y="20331"/>
                    <a:pt x="9535" y="39647"/>
                  </a:cubicBezTo>
                  <a:lnTo>
                    <a:pt x="9535" y="65155"/>
                  </a:lnTo>
                  <a:lnTo>
                    <a:pt x="0" y="65155"/>
                  </a:lnTo>
                  <a:lnTo>
                    <a:pt x="0" y="1138"/>
                  </a:lnTo>
                  <a:lnTo>
                    <a:pt x="9535" y="1138"/>
                  </a:lnTo>
                  <a:lnTo>
                    <a:pt x="9535" y="17854"/>
                  </a:lnTo>
                  <a:cubicBezTo>
                    <a:pt x="14240" y="7205"/>
                    <a:pt x="23527" y="-472"/>
                    <a:pt x="3566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602416" y="6588352"/>
              <a:ext cx="64018" cy="64513"/>
            </a:xfrm>
            <a:custGeom>
              <a:avLst/>
              <a:gdLst/>
              <a:ahLst/>
              <a:cxnLst/>
              <a:rect l="l" t="t" r="r" b="b"/>
              <a:pathLst>
                <a:path w="64018" h="64513">
                  <a:moveTo>
                    <a:pt x="0" y="0"/>
                  </a:moveTo>
                  <a:lnTo>
                    <a:pt x="10525" y="0"/>
                  </a:lnTo>
                  <a:lnTo>
                    <a:pt x="32071" y="53121"/>
                  </a:lnTo>
                  <a:lnTo>
                    <a:pt x="53740" y="0"/>
                  </a:lnTo>
                  <a:lnTo>
                    <a:pt x="64018" y="0"/>
                  </a:lnTo>
                  <a:lnTo>
                    <a:pt x="36157" y="64513"/>
                  </a:lnTo>
                  <a:lnTo>
                    <a:pt x="27737" y="64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900" y="3788230"/>
            <a:ext cx="6627159" cy="171994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7901" y="5615027"/>
            <a:ext cx="6627158" cy="1213945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42" y="571593"/>
            <a:ext cx="2938014" cy="73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91481"/>
      </p:ext>
    </p:extLst>
  </p:cSld>
  <p:clrMapOvr>
    <a:masterClrMapping/>
  </p:clrMapOvr>
  <p:transition advClick="0" advTm="30000">
    <p:push dir="u"/>
  </p:transition>
  <p:extLst>
    <p:ext uri="{DCECCB84-F9BA-43D5-87BE-67443E8EF086}">
      <p15:sldGuideLst xmlns:p15="http://schemas.microsoft.com/office/powerpoint/2012/main">
        <p15:guide id="1" pos="14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702676"/>
            <a:ext cx="12192000" cy="5155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3790950"/>
            <a:ext cx="10229122" cy="2483726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700" y="3212277"/>
            <a:ext cx="10229122" cy="496886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-1"/>
            <a:ext cx="1219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Rectangle 48"/>
          <p:cNvSpPr/>
          <p:nvPr/>
        </p:nvSpPr>
        <p:spPr>
          <a:xfrm>
            <a:off x="0" y="-1"/>
            <a:ext cx="1219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 userDrawn="1"/>
        </p:nvSpPr>
        <p:spPr>
          <a:xfrm>
            <a:off x="0" y="-1"/>
            <a:ext cx="1219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0" y="550984"/>
            <a:ext cx="2196724" cy="549181"/>
          </a:xfrm>
          <a:prstGeom prst="rect">
            <a:avLst/>
          </a:prstGeom>
        </p:spPr>
      </p:pic>
      <p:grpSp>
        <p:nvGrpSpPr>
          <p:cNvPr id="71" name="Group 70"/>
          <p:cNvGrpSpPr/>
          <p:nvPr userDrawn="1"/>
        </p:nvGrpSpPr>
        <p:grpSpPr>
          <a:xfrm>
            <a:off x="9822951" y="6552722"/>
            <a:ext cx="1600200" cy="130813"/>
            <a:chOff x="7534141" y="6561977"/>
            <a:chExt cx="1194975" cy="110452"/>
          </a:xfrm>
        </p:grpSpPr>
        <p:sp>
          <p:nvSpPr>
            <p:cNvPr id="72" name="TextBox 71"/>
            <p:cNvSpPr txBox="1"/>
            <p:nvPr/>
          </p:nvSpPr>
          <p:spPr>
            <a:xfrm>
              <a:off x="8556417" y="6561977"/>
              <a:ext cx="55969" cy="90392"/>
            </a:xfrm>
            <a:custGeom>
              <a:avLst/>
              <a:gdLst/>
              <a:ahLst/>
              <a:cxnLst/>
              <a:rect l="l" t="t" r="r" b="b"/>
              <a:pathLst>
                <a:path w="55969" h="90392">
                  <a:moveTo>
                    <a:pt x="0" y="0"/>
                  </a:moveTo>
                  <a:lnTo>
                    <a:pt x="9534" y="0"/>
                  </a:lnTo>
                  <a:lnTo>
                    <a:pt x="9534" y="37519"/>
                  </a:lnTo>
                  <a:cubicBezTo>
                    <a:pt x="13744" y="30585"/>
                    <a:pt x="20431" y="25013"/>
                    <a:pt x="31452" y="25013"/>
                  </a:cubicBezTo>
                  <a:cubicBezTo>
                    <a:pt x="46930" y="25013"/>
                    <a:pt x="55969" y="35414"/>
                    <a:pt x="55969" y="50644"/>
                  </a:cubicBezTo>
                  <a:lnTo>
                    <a:pt x="55969" y="90392"/>
                  </a:lnTo>
                  <a:lnTo>
                    <a:pt x="46434" y="90392"/>
                  </a:lnTo>
                  <a:lnTo>
                    <a:pt x="46434" y="52997"/>
                  </a:lnTo>
                  <a:cubicBezTo>
                    <a:pt x="46434" y="41110"/>
                    <a:pt x="39995" y="33680"/>
                    <a:pt x="28727" y="33680"/>
                  </a:cubicBezTo>
                  <a:cubicBezTo>
                    <a:pt x="17707" y="33680"/>
                    <a:pt x="9534" y="41729"/>
                    <a:pt x="9534" y="53740"/>
                  </a:cubicBezTo>
                  <a:lnTo>
                    <a:pt x="9534" y="90392"/>
                  </a:lnTo>
                  <a:lnTo>
                    <a:pt x="0" y="90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34141" y="6565692"/>
              <a:ext cx="63274" cy="86677"/>
            </a:xfrm>
            <a:custGeom>
              <a:avLst/>
              <a:gdLst/>
              <a:ahLst/>
              <a:cxnLst/>
              <a:rect l="l" t="t" r="r" b="b"/>
              <a:pathLst>
                <a:path w="63274" h="86677">
                  <a:moveTo>
                    <a:pt x="0" y="0"/>
                  </a:moveTo>
                  <a:lnTo>
                    <a:pt x="62655" y="0"/>
                  </a:lnTo>
                  <a:lnTo>
                    <a:pt x="62655" y="8915"/>
                  </a:lnTo>
                  <a:lnTo>
                    <a:pt x="9782" y="8915"/>
                  </a:lnTo>
                  <a:lnTo>
                    <a:pt x="9782" y="38509"/>
                  </a:lnTo>
                  <a:lnTo>
                    <a:pt x="57083" y="38509"/>
                  </a:lnTo>
                  <a:lnTo>
                    <a:pt x="57083" y="47425"/>
                  </a:lnTo>
                  <a:lnTo>
                    <a:pt x="9782" y="47425"/>
                  </a:lnTo>
                  <a:lnTo>
                    <a:pt x="9782" y="77762"/>
                  </a:lnTo>
                  <a:lnTo>
                    <a:pt x="63274" y="77762"/>
                  </a:lnTo>
                  <a:lnTo>
                    <a:pt x="63274" y="86677"/>
                  </a:lnTo>
                  <a:lnTo>
                    <a:pt x="0" y="8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48466" y="6565692"/>
              <a:ext cx="69961" cy="86677"/>
            </a:xfrm>
            <a:custGeom>
              <a:avLst/>
              <a:gdLst/>
              <a:ahLst/>
              <a:cxnLst/>
              <a:rect l="l" t="t" r="r" b="b"/>
              <a:pathLst>
                <a:path w="69961" h="86677">
                  <a:moveTo>
                    <a:pt x="0" y="0"/>
                  </a:moveTo>
                  <a:lnTo>
                    <a:pt x="36900" y="0"/>
                  </a:lnTo>
                  <a:cubicBezTo>
                    <a:pt x="46806" y="0"/>
                    <a:pt x="54607" y="2848"/>
                    <a:pt x="59560" y="7677"/>
                  </a:cubicBezTo>
                  <a:cubicBezTo>
                    <a:pt x="63151" y="11392"/>
                    <a:pt x="65132" y="15973"/>
                    <a:pt x="65132" y="21545"/>
                  </a:cubicBezTo>
                  <a:lnTo>
                    <a:pt x="65132" y="21793"/>
                  </a:lnTo>
                  <a:cubicBezTo>
                    <a:pt x="65132" y="33061"/>
                    <a:pt x="58198" y="38881"/>
                    <a:pt x="51387" y="41853"/>
                  </a:cubicBezTo>
                  <a:cubicBezTo>
                    <a:pt x="61665" y="44948"/>
                    <a:pt x="69961" y="50892"/>
                    <a:pt x="69961" y="62779"/>
                  </a:cubicBezTo>
                  <a:lnTo>
                    <a:pt x="69961" y="63027"/>
                  </a:lnTo>
                  <a:cubicBezTo>
                    <a:pt x="69961" y="77886"/>
                    <a:pt x="57455" y="86677"/>
                    <a:pt x="38510" y="86677"/>
                  </a:cubicBezTo>
                  <a:lnTo>
                    <a:pt x="0" y="86677"/>
                  </a:lnTo>
                  <a:lnTo>
                    <a:pt x="0" y="0"/>
                  </a:lnTo>
                  <a:close/>
                  <a:moveTo>
                    <a:pt x="9658" y="8791"/>
                  </a:moveTo>
                  <a:lnTo>
                    <a:pt x="9658" y="38633"/>
                  </a:lnTo>
                  <a:lnTo>
                    <a:pt x="35290" y="38633"/>
                  </a:lnTo>
                  <a:cubicBezTo>
                    <a:pt x="47053" y="38633"/>
                    <a:pt x="55226" y="33309"/>
                    <a:pt x="55226" y="23155"/>
                  </a:cubicBezTo>
                  <a:lnTo>
                    <a:pt x="55226" y="22907"/>
                  </a:lnTo>
                  <a:cubicBezTo>
                    <a:pt x="55226" y="14363"/>
                    <a:pt x="48415" y="8791"/>
                    <a:pt x="36033" y="8791"/>
                  </a:cubicBezTo>
                  <a:lnTo>
                    <a:pt x="9658" y="8791"/>
                  </a:lnTo>
                  <a:close/>
                  <a:moveTo>
                    <a:pt x="9658" y="47301"/>
                  </a:moveTo>
                  <a:lnTo>
                    <a:pt x="9658" y="77886"/>
                  </a:lnTo>
                  <a:lnTo>
                    <a:pt x="38757" y="77886"/>
                  </a:lnTo>
                  <a:cubicBezTo>
                    <a:pt x="51883" y="77886"/>
                    <a:pt x="60055" y="72066"/>
                    <a:pt x="60055" y="62408"/>
                  </a:cubicBezTo>
                  <a:lnTo>
                    <a:pt x="60055" y="62160"/>
                  </a:lnTo>
                  <a:cubicBezTo>
                    <a:pt x="60055" y="52749"/>
                    <a:pt x="52130" y="47301"/>
                    <a:pt x="37024" y="47301"/>
                  </a:cubicBezTo>
                  <a:lnTo>
                    <a:pt x="9658" y="47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230649" y="6565692"/>
              <a:ext cx="68103" cy="86677"/>
            </a:xfrm>
            <a:custGeom>
              <a:avLst/>
              <a:gdLst/>
              <a:ahLst/>
              <a:cxnLst/>
              <a:rect l="l" t="t" r="r" b="b"/>
              <a:pathLst>
                <a:path w="68103" h="86677">
                  <a:moveTo>
                    <a:pt x="0" y="0"/>
                  </a:moveTo>
                  <a:lnTo>
                    <a:pt x="68103" y="0"/>
                  </a:lnTo>
                  <a:lnTo>
                    <a:pt x="68103" y="9039"/>
                  </a:lnTo>
                  <a:lnTo>
                    <a:pt x="39005" y="9039"/>
                  </a:lnTo>
                  <a:lnTo>
                    <a:pt x="39005" y="86677"/>
                  </a:lnTo>
                  <a:lnTo>
                    <a:pt x="29099" y="86677"/>
                  </a:lnTo>
                  <a:lnTo>
                    <a:pt x="29099" y="9039"/>
                  </a:lnTo>
                  <a:lnTo>
                    <a:pt x="0" y="9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5220" y="6569035"/>
              <a:ext cx="76857" cy="84449"/>
            </a:xfrm>
            <a:custGeom>
              <a:avLst/>
              <a:gdLst/>
              <a:ahLst/>
              <a:cxnLst/>
              <a:rect l="l" t="t" r="r" b="b"/>
              <a:pathLst>
                <a:path w="76857" h="84449">
                  <a:moveTo>
                    <a:pt x="8915" y="0"/>
                  </a:moveTo>
                  <a:lnTo>
                    <a:pt x="18450" y="0"/>
                  </a:lnTo>
                  <a:lnTo>
                    <a:pt x="18450" y="19317"/>
                  </a:lnTo>
                  <a:lnTo>
                    <a:pt x="38100" y="19317"/>
                  </a:lnTo>
                  <a:lnTo>
                    <a:pt x="38757" y="19317"/>
                  </a:lnTo>
                  <a:lnTo>
                    <a:pt x="47015" y="19317"/>
                  </a:lnTo>
                  <a:lnTo>
                    <a:pt x="47015" y="0"/>
                  </a:lnTo>
                  <a:lnTo>
                    <a:pt x="56550" y="0"/>
                  </a:lnTo>
                  <a:lnTo>
                    <a:pt x="56550" y="19317"/>
                  </a:lnTo>
                  <a:lnTo>
                    <a:pt x="76857" y="19317"/>
                  </a:lnTo>
                  <a:lnTo>
                    <a:pt x="76857" y="27737"/>
                  </a:lnTo>
                  <a:lnTo>
                    <a:pt x="56550" y="27737"/>
                  </a:lnTo>
                  <a:lnTo>
                    <a:pt x="56550" y="65132"/>
                  </a:lnTo>
                  <a:cubicBezTo>
                    <a:pt x="56550" y="72933"/>
                    <a:pt x="60884" y="75781"/>
                    <a:pt x="67323" y="75781"/>
                  </a:cubicBezTo>
                  <a:cubicBezTo>
                    <a:pt x="70542" y="75781"/>
                    <a:pt x="73266" y="75162"/>
                    <a:pt x="76610" y="73552"/>
                  </a:cubicBezTo>
                  <a:lnTo>
                    <a:pt x="76610" y="81725"/>
                  </a:lnTo>
                  <a:cubicBezTo>
                    <a:pt x="73266" y="83458"/>
                    <a:pt x="69675" y="84449"/>
                    <a:pt x="65094" y="84449"/>
                  </a:cubicBezTo>
                  <a:cubicBezTo>
                    <a:pt x="54816" y="84449"/>
                    <a:pt x="47015" y="79372"/>
                    <a:pt x="47015" y="66370"/>
                  </a:cubicBezTo>
                  <a:lnTo>
                    <a:pt x="47015" y="27737"/>
                  </a:lnTo>
                  <a:lnTo>
                    <a:pt x="38757" y="27737"/>
                  </a:lnTo>
                  <a:lnTo>
                    <a:pt x="38100" y="27737"/>
                  </a:lnTo>
                  <a:lnTo>
                    <a:pt x="18450" y="27737"/>
                  </a:lnTo>
                  <a:lnTo>
                    <a:pt x="18450" y="65132"/>
                  </a:lnTo>
                  <a:cubicBezTo>
                    <a:pt x="18450" y="72933"/>
                    <a:pt x="22784" y="75781"/>
                    <a:pt x="29223" y="75781"/>
                  </a:cubicBezTo>
                  <a:cubicBezTo>
                    <a:pt x="32442" y="75781"/>
                    <a:pt x="35166" y="75162"/>
                    <a:pt x="38510" y="73552"/>
                  </a:cubicBezTo>
                  <a:lnTo>
                    <a:pt x="38510" y="81725"/>
                  </a:lnTo>
                  <a:cubicBezTo>
                    <a:pt x="35166" y="83458"/>
                    <a:pt x="31575" y="84449"/>
                    <a:pt x="26994" y="84449"/>
                  </a:cubicBezTo>
                  <a:cubicBezTo>
                    <a:pt x="16716" y="84449"/>
                    <a:pt x="8915" y="79372"/>
                    <a:pt x="8915" y="66370"/>
                  </a:cubicBezTo>
                  <a:lnTo>
                    <a:pt x="8915" y="27737"/>
                  </a:lnTo>
                  <a:lnTo>
                    <a:pt x="0" y="27737"/>
                  </a:lnTo>
                  <a:lnTo>
                    <a:pt x="0" y="19317"/>
                  </a:lnTo>
                  <a:lnTo>
                    <a:pt x="8915" y="19317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12745" y="6569035"/>
              <a:ext cx="38757" cy="84449"/>
            </a:xfrm>
            <a:custGeom>
              <a:avLst/>
              <a:gdLst/>
              <a:ahLst/>
              <a:cxnLst/>
              <a:rect l="l" t="t" r="r" b="b"/>
              <a:pathLst>
                <a:path w="38757" h="84449">
                  <a:moveTo>
                    <a:pt x="8915" y="0"/>
                  </a:moveTo>
                  <a:lnTo>
                    <a:pt x="18450" y="0"/>
                  </a:lnTo>
                  <a:lnTo>
                    <a:pt x="18450" y="19317"/>
                  </a:lnTo>
                  <a:lnTo>
                    <a:pt x="38757" y="19317"/>
                  </a:lnTo>
                  <a:lnTo>
                    <a:pt x="38757" y="27737"/>
                  </a:lnTo>
                  <a:lnTo>
                    <a:pt x="18450" y="27737"/>
                  </a:lnTo>
                  <a:lnTo>
                    <a:pt x="18450" y="65132"/>
                  </a:lnTo>
                  <a:cubicBezTo>
                    <a:pt x="18450" y="72933"/>
                    <a:pt x="22784" y="75781"/>
                    <a:pt x="29222" y="75781"/>
                  </a:cubicBezTo>
                  <a:cubicBezTo>
                    <a:pt x="32442" y="75781"/>
                    <a:pt x="35166" y="75162"/>
                    <a:pt x="38509" y="73552"/>
                  </a:cubicBezTo>
                  <a:lnTo>
                    <a:pt x="38509" y="81725"/>
                  </a:lnTo>
                  <a:cubicBezTo>
                    <a:pt x="35166" y="83458"/>
                    <a:pt x="31575" y="84449"/>
                    <a:pt x="26994" y="84449"/>
                  </a:cubicBezTo>
                  <a:cubicBezTo>
                    <a:pt x="16716" y="84449"/>
                    <a:pt x="8915" y="79372"/>
                    <a:pt x="8915" y="66370"/>
                  </a:cubicBezTo>
                  <a:lnTo>
                    <a:pt x="8915" y="27737"/>
                  </a:lnTo>
                  <a:lnTo>
                    <a:pt x="0" y="27737"/>
                  </a:lnTo>
                  <a:lnTo>
                    <a:pt x="0" y="19317"/>
                  </a:lnTo>
                  <a:lnTo>
                    <a:pt x="8915" y="19317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71444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4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2" y="66865"/>
                    <a:pt x="31947" y="66865"/>
                  </a:cubicBezTo>
                  <a:cubicBezTo>
                    <a:pt x="14364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7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742081" y="6586990"/>
              <a:ext cx="55969" cy="65379"/>
            </a:xfrm>
            <a:custGeom>
              <a:avLst/>
              <a:gdLst/>
              <a:ahLst/>
              <a:cxnLst/>
              <a:rect l="l" t="t" r="r" b="b"/>
              <a:pathLst>
                <a:path w="55969" h="65379">
                  <a:moveTo>
                    <a:pt x="31452" y="0"/>
                  </a:moveTo>
                  <a:cubicBezTo>
                    <a:pt x="46930" y="0"/>
                    <a:pt x="55969" y="10401"/>
                    <a:pt x="55969" y="25631"/>
                  </a:cubicBezTo>
                  <a:lnTo>
                    <a:pt x="55969" y="65379"/>
                  </a:lnTo>
                  <a:lnTo>
                    <a:pt x="46435" y="65379"/>
                  </a:lnTo>
                  <a:lnTo>
                    <a:pt x="46435" y="27984"/>
                  </a:lnTo>
                  <a:cubicBezTo>
                    <a:pt x="46435" y="16097"/>
                    <a:pt x="39996" y="8667"/>
                    <a:pt x="28728" y="8667"/>
                  </a:cubicBezTo>
                  <a:cubicBezTo>
                    <a:pt x="17707" y="8667"/>
                    <a:pt x="9535" y="16716"/>
                    <a:pt x="9535" y="28727"/>
                  </a:cubicBezTo>
                  <a:lnTo>
                    <a:pt x="9535" y="65379"/>
                  </a:lnTo>
                  <a:lnTo>
                    <a:pt x="0" y="65379"/>
                  </a:lnTo>
                  <a:lnTo>
                    <a:pt x="0" y="1362"/>
                  </a:lnTo>
                  <a:lnTo>
                    <a:pt x="9535" y="1362"/>
                  </a:lnTo>
                  <a:lnTo>
                    <a:pt x="9535" y="12506"/>
                  </a:lnTo>
                  <a:cubicBezTo>
                    <a:pt x="13745" y="5572"/>
                    <a:pt x="20431" y="0"/>
                    <a:pt x="314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26468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4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7" y="66865"/>
                  </a:cubicBezTo>
                  <a:cubicBezTo>
                    <a:pt x="14363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80404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4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7" y="66865"/>
                  </a:cubicBezTo>
                  <a:cubicBezTo>
                    <a:pt x="14364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90569" y="6586990"/>
              <a:ext cx="66741" cy="66865"/>
            </a:xfrm>
            <a:custGeom>
              <a:avLst/>
              <a:gdLst/>
              <a:ahLst/>
              <a:cxnLst/>
              <a:rect l="l" t="t" r="r" b="b"/>
              <a:pathLst>
                <a:path w="66741" h="66865">
                  <a:moveTo>
                    <a:pt x="33432" y="0"/>
                  </a:moveTo>
                  <a:cubicBezTo>
                    <a:pt x="52625" y="0"/>
                    <a:pt x="66741" y="15106"/>
                    <a:pt x="66741" y="33185"/>
                  </a:cubicBezTo>
                  <a:lnTo>
                    <a:pt x="66741" y="33432"/>
                  </a:lnTo>
                  <a:cubicBezTo>
                    <a:pt x="66741" y="51511"/>
                    <a:pt x="52502" y="66865"/>
                    <a:pt x="33185" y="66865"/>
                  </a:cubicBezTo>
                  <a:cubicBezTo>
                    <a:pt x="13992" y="66865"/>
                    <a:pt x="0" y="51759"/>
                    <a:pt x="0" y="33680"/>
                  </a:cubicBezTo>
                  <a:lnTo>
                    <a:pt x="0" y="33432"/>
                  </a:lnTo>
                  <a:cubicBezTo>
                    <a:pt x="0" y="15354"/>
                    <a:pt x="14116" y="0"/>
                    <a:pt x="33432" y="0"/>
                  </a:cubicBezTo>
                  <a:close/>
                  <a:moveTo>
                    <a:pt x="33185" y="8420"/>
                  </a:moveTo>
                  <a:cubicBezTo>
                    <a:pt x="19316" y="8420"/>
                    <a:pt x="9782" y="19688"/>
                    <a:pt x="9782" y="33185"/>
                  </a:cubicBezTo>
                  <a:lnTo>
                    <a:pt x="9782" y="33432"/>
                  </a:lnTo>
                  <a:cubicBezTo>
                    <a:pt x="9782" y="47177"/>
                    <a:pt x="19936" y="58321"/>
                    <a:pt x="33432" y="58321"/>
                  </a:cubicBezTo>
                  <a:cubicBezTo>
                    <a:pt x="47301" y="58321"/>
                    <a:pt x="56959" y="47177"/>
                    <a:pt x="56959" y="33680"/>
                  </a:cubicBezTo>
                  <a:lnTo>
                    <a:pt x="56959" y="33432"/>
                  </a:lnTo>
                  <a:cubicBezTo>
                    <a:pt x="56959" y="19688"/>
                    <a:pt x="46682" y="8420"/>
                    <a:pt x="33185" y="84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368552" y="6586990"/>
              <a:ext cx="64637" cy="85439"/>
            </a:xfrm>
            <a:custGeom>
              <a:avLst/>
              <a:gdLst/>
              <a:ahLst/>
              <a:cxnLst/>
              <a:rect l="l" t="t" r="r" b="b"/>
              <a:pathLst>
                <a:path w="64637" h="85439">
                  <a:moveTo>
                    <a:pt x="30090" y="0"/>
                  </a:moveTo>
                  <a:cubicBezTo>
                    <a:pt x="42101" y="0"/>
                    <a:pt x="49902" y="5943"/>
                    <a:pt x="55102" y="12877"/>
                  </a:cubicBezTo>
                  <a:lnTo>
                    <a:pt x="55102" y="1362"/>
                  </a:lnTo>
                  <a:lnTo>
                    <a:pt x="64637" y="1362"/>
                  </a:lnTo>
                  <a:lnTo>
                    <a:pt x="64637" y="54235"/>
                  </a:lnTo>
                  <a:cubicBezTo>
                    <a:pt x="64637" y="64141"/>
                    <a:pt x="61665" y="71694"/>
                    <a:pt x="56464" y="76895"/>
                  </a:cubicBezTo>
                  <a:cubicBezTo>
                    <a:pt x="50768" y="82591"/>
                    <a:pt x="42225" y="85439"/>
                    <a:pt x="32071" y="85439"/>
                  </a:cubicBezTo>
                  <a:cubicBezTo>
                    <a:pt x="21422" y="85439"/>
                    <a:pt x="11516" y="82467"/>
                    <a:pt x="2972" y="76523"/>
                  </a:cubicBezTo>
                  <a:lnTo>
                    <a:pt x="7306" y="69094"/>
                  </a:lnTo>
                  <a:cubicBezTo>
                    <a:pt x="14612" y="74418"/>
                    <a:pt x="22784" y="77266"/>
                    <a:pt x="31947" y="77266"/>
                  </a:cubicBezTo>
                  <a:cubicBezTo>
                    <a:pt x="46063" y="77266"/>
                    <a:pt x="55226" y="69465"/>
                    <a:pt x="55226" y="54483"/>
                  </a:cubicBezTo>
                  <a:lnTo>
                    <a:pt x="55226" y="46929"/>
                  </a:lnTo>
                  <a:cubicBezTo>
                    <a:pt x="49654" y="54359"/>
                    <a:pt x="41853" y="60426"/>
                    <a:pt x="30090" y="60426"/>
                  </a:cubicBezTo>
                  <a:cubicBezTo>
                    <a:pt x="14736" y="60426"/>
                    <a:pt x="0" y="48911"/>
                    <a:pt x="0" y="30461"/>
                  </a:cubicBezTo>
                  <a:lnTo>
                    <a:pt x="0" y="30213"/>
                  </a:lnTo>
                  <a:cubicBezTo>
                    <a:pt x="0" y="11515"/>
                    <a:pt x="14859" y="0"/>
                    <a:pt x="30090" y="0"/>
                  </a:cubicBezTo>
                  <a:close/>
                  <a:moveTo>
                    <a:pt x="31947" y="8420"/>
                  </a:moveTo>
                  <a:cubicBezTo>
                    <a:pt x="19812" y="8420"/>
                    <a:pt x="9783" y="16840"/>
                    <a:pt x="9783" y="29965"/>
                  </a:cubicBezTo>
                  <a:lnTo>
                    <a:pt x="9783" y="30213"/>
                  </a:lnTo>
                  <a:cubicBezTo>
                    <a:pt x="9783" y="43091"/>
                    <a:pt x="20060" y="52006"/>
                    <a:pt x="31947" y="52006"/>
                  </a:cubicBezTo>
                  <a:cubicBezTo>
                    <a:pt x="44082" y="52006"/>
                    <a:pt x="55474" y="43215"/>
                    <a:pt x="55474" y="30337"/>
                  </a:cubicBezTo>
                  <a:lnTo>
                    <a:pt x="55474" y="30089"/>
                  </a:lnTo>
                  <a:cubicBezTo>
                    <a:pt x="55474" y="16964"/>
                    <a:pt x="44082" y="8420"/>
                    <a:pt x="31947" y="84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4505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3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7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6" y="66865"/>
                  </a:cubicBezTo>
                  <a:cubicBezTo>
                    <a:pt x="14363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4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622817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3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6" y="66865"/>
                  </a:cubicBezTo>
                  <a:cubicBezTo>
                    <a:pt x="14363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51041" y="6587214"/>
              <a:ext cx="35662" cy="65155"/>
            </a:xfrm>
            <a:custGeom>
              <a:avLst/>
              <a:gdLst/>
              <a:ahLst/>
              <a:cxnLst/>
              <a:rect l="l" t="t" r="r" b="b"/>
              <a:pathLst>
                <a:path w="35662" h="65155">
                  <a:moveTo>
                    <a:pt x="35662" y="23"/>
                  </a:moveTo>
                  <a:lnTo>
                    <a:pt x="35662" y="10301"/>
                  </a:lnTo>
                  <a:lnTo>
                    <a:pt x="34919" y="10301"/>
                  </a:lnTo>
                  <a:cubicBezTo>
                    <a:pt x="20927" y="10301"/>
                    <a:pt x="9535" y="20331"/>
                    <a:pt x="9535" y="39647"/>
                  </a:cubicBezTo>
                  <a:lnTo>
                    <a:pt x="9535" y="65155"/>
                  </a:lnTo>
                  <a:lnTo>
                    <a:pt x="0" y="65155"/>
                  </a:lnTo>
                  <a:lnTo>
                    <a:pt x="0" y="1138"/>
                  </a:lnTo>
                  <a:lnTo>
                    <a:pt x="9535" y="1138"/>
                  </a:lnTo>
                  <a:lnTo>
                    <a:pt x="9535" y="17854"/>
                  </a:lnTo>
                  <a:cubicBezTo>
                    <a:pt x="14240" y="7205"/>
                    <a:pt x="23527" y="-472"/>
                    <a:pt x="3566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693454" y="6587214"/>
              <a:ext cx="35662" cy="65155"/>
            </a:xfrm>
            <a:custGeom>
              <a:avLst/>
              <a:gdLst/>
              <a:ahLst/>
              <a:cxnLst/>
              <a:rect l="l" t="t" r="r" b="b"/>
              <a:pathLst>
                <a:path w="35662" h="65155">
                  <a:moveTo>
                    <a:pt x="35662" y="23"/>
                  </a:moveTo>
                  <a:lnTo>
                    <a:pt x="35662" y="10301"/>
                  </a:lnTo>
                  <a:lnTo>
                    <a:pt x="34919" y="10301"/>
                  </a:lnTo>
                  <a:cubicBezTo>
                    <a:pt x="20926" y="10301"/>
                    <a:pt x="9535" y="20331"/>
                    <a:pt x="9535" y="39647"/>
                  </a:cubicBezTo>
                  <a:lnTo>
                    <a:pt x="9535" y="65155"/>
                  </a:lnTo>
                  <a:lnTo>
                    <a:pt x="0" y="65155"/>
                  </a:lnTo>
                  <a:lnTo>
                    <a:pt x="0" y="1138"/>
                  </a:lnTo>
                  <a:lnTo>
                    <a:pt x="9535" y="1138"/>
                  </a:lnTo>
                  <a:lnTo>
                    <a:pt x="9535" y="17854"/>
                  </a:lnTo>
                  <a:cubicBezTo>
                    <a:pt x="14240" y="7205"/>
                    <a:pt x="23527" y="-472"/>
                    <a:pt x="3566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602416" y="6588352"/>
              <a:ext cx="64018" cy="64513"/>
            </a:xfrm>
            <a:custGeom>
              <a:avLst/>
              <a:gdLst/>
              <a:ahLst/>
              <a:cxnLst/>
              <a:rect l="l" t="t" r="r" b="b"/>
              <a:pathLst>
                <a:path w="64018" h="64513">
                  <a:moveTo>
                    <a:pt x="0" y="0"/>
                  </a:moveTo>
                  <a:lnTo>
                    <a:pt x="10525" y="0"/>
                  </a:lnTo>
                  <a:lnTo>
                    <a:pt x="32071" y="53121"/>
                  </a:lnTo>
                  <a:lnTo>
                    <a:pt x="53740" y="0"/>
                  </a:lnTo>
                  <a:lnTo>
                    <a:pt x="64018" y="0"/>
                  </a:lnTo>
                  <a:lnTo>
                    <a:pt x="36157" y="64513"/>
                  </a:lnTo>
                  <a:lnTo>
                    <a:pt x="27737" y="64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910082"/>
      </p:ext>
    </p:extLst>
  </p:cSld>
  <p:clrMapOvr>
    <a:masterClrMapping/>
  </p:clrMapOvr>
  <p:transition advClick="0" advTm="30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09700" y="1981200"/>
            <a:ext cx="10210801" cy="412134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13443"/>
      </p:ext>
    </p:extLst>
  </p:cSld>
  <p:clrMapOvr>
    <a:masterClrMapping/>
  </p:clrMapOvr>
  <p:transition advClick="0" advTm="30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699" y="1981200"/>
            <a:ext cx="4953001" cy="4195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7501" y="1981199"/>
            <a:ext cx="4952999" cy="41957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62290"/>
      </p:ext>
    </p:extLst>
  </p:cSld>
  <p:clrMapOvr>
    <a:masterClrMapping/>
  </p:clrMapOvr>
  <p:transition advClick="0" advTm="30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3864"/>
      </p:ext>
    </p:extLst>
  </p:cSld>
  <p:clrMapOvr>
    <a:masterClrMapping/>
  </p:clrMapOvr>
  <p:transition advClick="0" advTm="30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221234"/>
      </p:ext>
    </p:extLst>
  </p:cSld>
  <p:clrMapOvr>
    <a:masterClrMapping/>
  </p:clrMapOvr>
  <p:transition advClick="0" advTm="30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307-71DF-DE45-905C-B4BABC93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72BB3-7193-0F43-981A-C6936D62D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68754-F415-6F46-9D28-54E62C7B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25B2-B3D5-BF47-B8D4-E28F04F860A0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84248-2A05-4448-A7BE-A29C2A4A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BA2D-26A5-4C44-A900-D0979D62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36CA-9D49-684E-8556-6A296531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0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E977-0D4A-4C64-ACBB-1B2AA167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75BB-33F9-47A3-8F2A-2F679B4B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5BD23-6F0D-45A2-90A4-3FE868C2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29292-B430-4AE2-8A3E-C4C0C743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39925-986B-43B0-B6C6-D7DF4EEC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7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F3FD-6531-45E6-B728-4AC5A30B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5E167-360F-4558-9E4B-F1C43648B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C1C44-1BD4-40AC-A3C0-05DA747B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1A8F0-3A58-4B08-B2CB-5DCDD01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180E2-0B41-45F9-ACD7-019403E6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9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58AF-44F5-4B96-97CE-E586D83FB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7030A-DAF0-44EE-8CF6-1287A563C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EA082-1D04-4AF5-9864-081E78DF7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9CF5B-A8C8-4B08-917B-0FF54791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F3330-B208-4D9A-81F4-00B98C0F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4C5CD-E9E8-4B50-B8E3-FD5C62F7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3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5E80-727F-46B9-BEF2-0CBDEA01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6F7E2-69C7-4622-9659-59447C1BD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86C04-0787-42AC-8B29-E10072F69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6DBED-5511-45A0-A76B-BD9FDFE7C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5A129-195D-4CFE-8AE6-C2A28D2D8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59CF6-6FC6-4F56-8346-6984C2E5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5A14D-816D-486C-A38B-D6C47E71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7D7A0-C3A8-4CBD-9394-A28F385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922B-E3FE-44E9-A788-33C0E1C0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B62DE-231A-46A5-AB6F-AD86969C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4F4FC-5206-4742-B2C6-F3CB1CBA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01F50-A632-40C4-AEA1-428999B0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0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FB78B-4C92-47A9-BFCC-2A66BA1F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BA120-5530-4ABB-8CA4-E9D452A9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0E290-930C-481C-840E-BB0A36E2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FF65-E5D9-4E77-ACBE-98EE153F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B22B-E601-401E-B282-D5430E31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5D23E-9BBD-4277-BA00-C443073DC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8C9C3-F18A-4DE1-B900-9C25E2DC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5E581-193F-46F9-A808-20211F5F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3FE55-68DB-4256-AFAF-D8969B7E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5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C07A-6D00-41F2-9C03-78CC1715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2F27A-8F63-482D-BA14-E0ACA6CC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2D019-3E2C-46FA-A171-F8BB0F849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78577-8674-41EC-A4BC-48C43EB7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856D5-3D93-4943-874D-921C5D82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070F7-8C80-4EF9-B922-3514E60E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849B7-8C55-46D9-B6BD-D8921905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E6097-958A-4DA7-B137-4E4A41228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E617E-7029-42F9-BB0D-3E7599AFE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BE8F-1E92-4FAB-9296-FD27FBAFE5F0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986BD-3327-4C3D-8E22-E90A96572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0E922-D2B5-4883-ACDC-177570AF2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5812-4328-4980-8E17-A8041FB0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 userDrawn="1"/>
        </p:nvSpPr>
        <p:spPr>
          <a:xfrm>
            <a:off x="9052560" y="6400800"/>
            <a:ext cx="3136392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9700" y="822960"/>
            <a:ext cx="10210800" cy="7420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700" y="1981200"/>
            <a:ext cx="10210800" cy="4230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822951" y="6552722"/>
            <a:ext cx="1600200" cy="130813"/>
            <a:chOff x="7534141" y="6561977"/>
            <a:chExt cx="1194975" cy="110452"/>
          </a:xfrm>
        </p:grpSpPr>
        <p:sp>
          <p:nvSpPr>
            <p:cNvPr id="37" name="TextBox 36"/>
            <p:cNvSpPr txBox="1"/>
            <p:nvPr/>
          </p:nvSpPr>
          <p:spPr>
            <a:xfrm>
              <a:off x="8556417" y="6561977"/>
              <a:ext cx="55969" cy="90392"/>
            </a:xfrm>
            <a:custGeom>
              <a:avLst/>
              <a:gdLst/>
              <a:ahLst/>
              <a:cxnLst/>
              <a:rect l="l" t="t" r="r" b="b"/>
              <a:pathLst>
                <a:path w="55969" h="90392">
                  <a:moveTo>
                    <a:pt x="0" y="0"/>
                  </a:moveTo>
                  <a:lnTo>
                    <a:pt x="9534" y="0"/>
                  </a:lnTo>
                  <a:lnTo>
                    <a:pt x="9534" y="37519"/>
                  </a:lnTo>
                  <a:cubicBezTo>
                    <a:pt x="13744" y="30585"/>
                    <a:pt x="20431" y="25013"/>
                    <a:pt x="31452" y="25013"/>
                  </a:cubicBezTo>
                  <a:cubicBezTo>
                    <a:pt x="46930" y="25013"/>
                    <a:pt x="55969" y="35414"/>
                    <a:pt x="55969" y="50644"/>
                  </a:cubicBezTo>
                  <a:lnTo>
                    <a:pt x="55969" y="90392"/>
                  </a:lnTo>
                  <a:lnTo>
                    <a:pt x="46434" y="90392"/>
                  </a:lnTo>
                  <a:lnTo>
                    <a:pt x="46434" y="52997"/>
                  </a:lnTo>
                  <a:cubicBezTo>
                    <a:pt x="46434" y="41110"/>
                    <a:pt x="39995" y="33680"/>
                    <a:pt x="28727" y="33680"/>
                  </a:cubicBezTo>
                  <a:cubicBezTo>
                    <a:pt x="17707" y="33680"/>
                    <a:pt x="9534" y="41729"/>
                    <a:pt x="9534" y="53740"/>
                  </a:cubicBezTo>
                  <a:lnTo>
                    <a:pt x="9534" y="90392"/>
                  </a:lnTo>
                  <a:lnTo>
                    <a:pt x="0" y="90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34141" y="6565692"/>
              <a:ext cx="63274" cy="86677"/>
            </a:xfrm>
            <a:custGeom>
              <a:avLst/>
              <a:gdLst/>
              <a:ahLst/>
              <a:cxnLst/>
              <a:rect l="l" t="t" r="r" b="b"/>
              <a:pathLst>
                <a:path w="63274" h="86677">
                  <a:moveTo>
                    <a:pt x="0" y="0"/>
                  </a:moveTo>
                  <a:lnTo>
                    <a:pt x="62655" y="0"/>
                  </a:lnTo>
                  <a:lnTo>
                    <a:pt x="62655" y="8915"/>
                  </a:lnTo>
                  <a:lnTo>
                    <a:pt x="9782" y="8915"/>
                  </a:lnTo>
                  <a:lnTo>
                    <a:pt x="9782" y="38509"/>
                  </a:lnTo>
                  <a:lnTo>
                    <a:pt x="57083" y="38509"/>
                  </a:lnTo>
                  <a:lnTo>
                    <a:pt x="57083" y="47425"/>
                  </a:lnTo>
                  <a:lnTo>
                    <a:pt x="9782" y="47425"/>
                  </a:lnTo>
                  <a:lnTo>
                    <a:pt x="9782" y="77762"/>
                  </a:lnTo>
                  <a:lnTo>
                    <a:pt x="63274" y="77762"/>
                  </a:lnTo>
                  <a:lnTo>
                    <a:pt x="63274" y="86677"/>
                  </a:lnTo>
                  <a:lnTo>
                    <a:pt x="0" y="8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48466" y="6565692"/>
              <a:ext cx="69961" cy="86677"/>
            </a:xfrm>
            <a:custGeom>
              <a:avLst/>
              <a:gdLst/>
              <a:ahLst/>
              <a:cxnLst/>
              <a:rect l="l" t="t" r="r" b="b"/>
              <a:pathLst>
                <a:path w="69961" h="86677">
                  <a:moveTo>
                    <a:pt x="0" y="0"/>
                  </a:moveTo>
                  <a:lnTo>
                    <a:pt x="36900" y="0"/>
                  </a:lnTo>
                  <a:cubicBezTo>
                    <a:pt x="46806" y="0"/>
                    <a:pt x="54607" y="2848"/>
                    <a:pt x="59560" y="7677"/>
                  </a:cubicBezTo>
                  <a:cubicBezTo>
                    <a:pt x="63151" y="11392"/>
                    <a:pt x="65132" y="15973"/>
                    <a:pt x="65132" y="21545"/>
                  </a:cubicBezTo>
                  <a:lnTo>
                    <a:pt x="65132" y="21793"/>
                  </a:lnTo>
                  <a:cubicBezTo>
                    <a:pt x="65132" y="33061"/>
                    <a:pt x="58198" y="38881"/>
                    <a:pt x="51387" y="41853"/>
                  </a:cubicBezTo>
                  <a:cubicBezTo>
                    <a:pt x="61665" y="44948"/>
                    <a:pt x="69961" y="50892"/>
                    <a:pt x="69961" y="62779"/>
                  </a:cubicBezTo>
                  <a:lnTo>
                    <a:pt x="69961" y="63027"/>
                  </a:lnTo>
                  <a:cubicBezTo>
                    <a:pt x="69961" y="77886"/>
                    <a:pt x="57455" y="86677"/>
                    <a:pt x="38510" y="86677"/>
                  </a:cubicBezTo>
                  <a:lnTo>
                    <a:pt x="0" y="86677"/>
                  </a:lnTo>
                  <a:lnTo>
                    <a:pt x="0" y="0"/>
                  </a:lnTo>
                  <a:close/>
                  <a:moveTo>
                    <a:pt x="9658" y="8791"/>
                  </a:moveTo>
                  <a:lnTo>
                    <a:pt x="9658" y="38633"/>
                  </a:lnTo>
                  <a:lnTo>
                    <a:pt x="35290" y="38633"/>
                  </a:lnTo>
                  <a:cubicBezTo>
                    <a:pt x="47053" y="38633"/>
                    <a:pt x="55226" y="33309"/>
                    <a:pt x="55226" y="23155"/>
                  </a:cubicBezTo>
                  <a:lnTo>
                    <a:pt x="55226" y="22907"/>
                  </a:lnTo>
                  <a:cubicBezTo>
                    <a:pt x="55226" y="14363"/>
                    <a:pt x="48415" y="8791"/>
                    <a:pt x="36033" y="8791"/>
                  </a:cubicBezTo>
                  <a:lnTo>
                    <a:pt x="9658" y="8791"/>
                  </a:lnTo>
                  <a:close/>
                  <a:moveTo>
                    <a:pt x="9658" y="47301"/>
                  </a:moveTo>
                  <a:lnTo>
                    <a:pt x="9658" y="77886"/>
                  </a:lnTo>
                  <a:lnTo>
                    <a:pt x="38757" y="77886"/>
                  </a:lnTo>
                  <a:cubicBezTo>
                    <a:pt x="51883" y="77886"/>
                    <a:pt x="60055" y="72066"/>
                    <a:pt x="60055" y="62408"/>
                  </a:cubicBezTo>
                  <a:lnTo>
                    <a:pt x="60055" y="62160"/>
                  </a:lnTo>
                  <a:cubicBezTo>
                    <a:pt x="60055" y="52749"/>
                    <a:pt x="52130" y="47301"/>
                    <a:pt x="37024" y="47301"/>
                  </a:cubicBezTo>
                  <a:lnTo>
                    <a:pt x="9658" y="47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30649" y="6565692"/>
              <a:ext cx="68103" cy="86677"/>
            </a:xfrm>
            <a:custGeom>
              <a:avLst/>
              <a:gdLst/>
              <a:ahLst/>
              <a:cxnLst/>
              <a:rect l="l" t="t" r="r" b="b"/>
              <a:pathLst>
                <a:path w="68103" h="86677">
                  <a:moveTo>
                    <a:pt x="0" y="0"/>
                  </a:moveTo>
                  <a:lnTo>
                    <a:pt x="68103" y="0"/>
                  </a:lnTo>
                  <a:lnTo>
                    <a:pt x="68103" y="9039"/>
                  </a:lnTo>
                  <a:lnTo>
                    <a:pt x="39005" y="9039"/>
                  </a:lnTo>
                  <a:lnTo>
                    <a:pt x="39005" y="86677"/>
                  </a:lnTo>
                  <a:lnTo>
                    <a:pt x="29099" y="86677"/>
                  </a:lnTo>
                  <a:lnTo>
                    <a:pt x="29099" y="9039"/>
                  </a:lnTo>
                  <a:lnTo>
                    <a:pt x="0" y="9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95220" y="6569035"/>
              <a:ext cx="76857" cy="84449"/>
            </a:xfrm>
            <a:custGeom>
              <a:avLst/>
              <a:gdLst/>
              <a:ahLst/>
              <a:cxnLst/>
              <a:rect l="l" t="t" r="r" b="b"/>
              <a:pathLst>
                <a:path w="76857" h="84449">
                  <a:moveTo>
                    <a:pt x="8915" y="0"/>
                  </a:moveTo>
                  <a:lnTo>
                    <a:pt x="18450" y="0"/>
                  </a:lnTo>
                  <a:lnTo>
                    <a:pt x="18450" y="19317"/>
                  </a:lnTo>
                  <a:lnTo>
                    <a:pt x="38100" y="19317"/>
                  </a:lnTo>
                  <a:lnTo>
                    <a:pt x="38757" y="19317"/>
                  </a:lnTo>
                  <a:lnTo>
                    <a:pt x="47015" y="19317"/>
                  </a:lnTo>
                  <a:lnTo>
                    <a:pt x="47015" y="0"/>
                  </a:lnTo>
                  <a:lnTo>
                    <a:pt x="56550" y="0"/>
                  </a:lnTo>
                  <a:lnTo>
                    <a:pt x="56550" y="19317"/>
                  </a:lnTo>
                  <a:lnTo>
                    <a:pt x="76857" y="19317"/>
                  </a:lnTo>
                  <a:lnTo>
                    <a:pt x="76857" y="27737"/>
                  </a:lnTo>
                  <a:lnTo>
                    <a:pt x="56550" y="27737"/>
                  </a:lnTo>
                  <a:lnTo>
                    <a:pt x="56550" y="65132"/>
                  </a:lnTo>
                  <a:cubicBezTo>
                    <a:pt x="56550" y="72933"/>
                    <a:pt x="60884" y="75781"/>
                    <a:pt x="67323" y="75781"/>
                  </a:cubicBezTo>
                  <a:cubicBezTo>
                    <a:pt x="70542" y="75781"/>
                    <a:pt x="73266" y="75162"/>
                    <a:pt x="76610" y="73552"/>
                  </a:cubicBezTo>
                  <a:lnTo>
                    <a:pt x="76610" y="81725"/>
                  </a:lnTo>
                  <a:cubicBezTo>
                    <a:pt x="73266" y="83458"/>
                    <a:pt x="69675" y="84449"/>
                    <a:pt x="65094" y="84449"/>
                  </a:cubicBezTo>
                  <a:cubicBezTo>
                    <a:pt x="54816" y="84449"/>
                    <a:pt x="47015" y="79372"/>
                    <a:pt x="47015" y="66370"/>
                  </a:cubicBezTo>
                  <a:lnTo>
                    <a:pt x="47015" y="27737"/>
                  </a:lnTo>
                  <a:lnTo>
                    <a:pt x="38757" y="27737"/>
                  </a:lnTo>
                  <a:lnTo>
                    <a:pt x="38100" y="27737"/>
                  </a:lnTo>
                  <a:lnTo>
                    <a:pt x="18450" y="27737"/>
                  </a:lnTo>
                  <a:lnTo>
                    <a:pt x="18450" y="65132"/>
                  </a:lnTo>
                  <a:cubicBezTo>
                    <a:pt x="18450" y="72933"/>
                    <a:pt x="22784" y="75781"/>
                    <a:pt x="29223" y="75781"/>
                  </a:cubicBezTo>
                  <a:cubicBezTo>
                    <a:pt x="32442" y="75781"/>
                    <a:pt x="35166" y="75162"/>
                    <a:pt x="38510" y="73552"/>
                  </a:cubicBezTo>
                  <a:lnTo>
                    <a:pt x="38510" y="81725"/>
                  </a:lnTo>
                  <a:cubicBezTo>
                    <a:pt x="35166" y="83458"/>
                    <a:pt x="31575" y="84449"/>
                    <a:pt x="26994" y="84449"/>
                  </a:cubicBezTo>
                  <a:cubicBezTo>
                    <a:pt x="16716" y="84449"/>
                    <a:pt x="8915" y="79372"/>
                    <a:pt x="8915" y="66370"/>
                  </a:cubicBezTo>
                  <a:lnTo>
                    <a:pt x="8915" y="27737"/>
                  </a:lnTo>
                  <a:lnTo>
                    <a:pt x="0" y="27737"/>
                  </a:lnTo>
                  <a:lnTo>
                    <a:pt x="0" y="19317"/>
                  </a:lnTo>
                  <a:lnTo>
                    <a:pt x="8915" y="19317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12745" y="6569035"/>
              <a:ext cx="38757" cy="84449"/>
            </a:xfrm>
            <a:custGeom>
              <a:avLst/>
              <a:gdLst/>
              <a:ahLst/>
              <a:cxnLst/>
              <a:rect l="l" t="t" r="r" b="b"/>
              <a:pathLst>
                <a:path w="38757" h="84449">
                  <a:moveTo>
                    <a:pt x="8915" y="0"/>
                  </a:moveTo>
                  <a:lnTo>
                    <a:pt x="18450" y="0"/>
                  </a:lnTo>
                  <a:lnTo>
                    <a:pt x="18450" y="19317"/>
                  </a:lnTo>
                  <a:lnTo>
                    <a:pt x="38757" y="19317"/>
                  </a:lnTo>
                  <a:lnTo>
                    <a:pt x="38757" y="27737"/>
                  </a:lnTo>
                  <a:lnTo>
                    <a:pt x="18450" y="27737"/>
                  </a:lnTo>
                  <a:lnTo>
                    <a:pt x="18450" y="65132"/>
                  </a:lnTo>
                  <a:cubicBezTo>
                    <a:pt x="18450" y="72933"/>
                    <a:pt x="22784" y="75781"/>
                    <a:pt x="29222" y="75781"/>
                  </a:cubicBezTo>
                  <a:cubicBezTo>
                    <a:pt x="32442" y="75781"/>
                    <a:pt x="35166" y="75162"/>
                    <a:pt x="38509" y="73552"/>
                  </a:cubicBezTo>
                  <a:lnTo>
                    <a:pt x="38509" y="81725"/>
                  </a:lnTo>
                  <a:cubicBezTo>
                    <a:pt x="35166" y="83458"/>
                    <a:pt x="31575" y="84449"/>
                    <a:pt x="26994" y="84449"/>
                  </a:cubicBezTo>
                  <a:cubicBezTo>
                    <a:pt x="16716" y="84449"/>
                    <a:pt x="8915" y="79372"/>
                    <a:pt x="8915" y="66370"/>
                  </a:cubicBezTo>
                  <a:lnTo>
                    <a:pt x="8915" y="27737"/>
                  </a:lnTo>
                  <a:lnTo>
                    <a:pt x="0" y="27737"/>
                  </a:lnTo>
                  <a:lnTo>
                    <a:pt x="0" y="19317"/>
                  </a:lnTo>
                  <a:lnTo>
                    <a:pt x="8915" y="19317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71444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4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2" y="66865"/>
                    <a:pt x="31947" y="66865"/>
                  </a:cubicBezTo>
                  <a:cubicBezTo>
                    <a:pt x="14364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7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42081" y="6586990"/>
              <a:ext cx="55969" cy="65379"/>
            </a:xfrm>
            <a:custGeom>
              <a:avLst/>
              <a:gdLst/>
              <a:ahLst/>
              <a:cxnLst/>
              <a:rect l="l" t="t" r="r" b="b"/>
              <a:pathLst>
                <a:path w="55969" h="65379">
                  <a:moveTo>
                    <a:pt x="31452" y="0"/>
                  </a:moveTo>
                  <a:cubicBezTo>
                    <a:pt x="46930" y="0"/>
                    <a:pt x="55969" y="10401"/>
                    <a:pt x="55969" y="25631"/>
                  </a:cubicBezTo>
                  <a:lnTo>
                    <a:pt x="55969" y="65379"/>
                  </a:lnTo>
                  <a:lnTo>
                    <a:pt x="46435" y="65379"/>
                  </a:lnTo>
                  <a:lnTo>
                    <a:pt x="46435" y="27984"/>
                  </a:lnTo>
                  <a:cubicBezTo>
                    <a:pt x="46435" y="16097"/>
                    <a:pt x="39996" y="8667"/>
                    <a:pt x="28728" y="8667"/>
                  </a:cubicBezTo>
                  <a:cubicBezTo>
                    <a:pt x="17707" y="8667"/>
                    <a:pt x="9535" y="16716"/>
                    <a:pt x="9535" y="28727"/>
                  </a:cubicBezTo>
                  <a:lnTo>
                    <a:pt x="9535" y="65379"/>
                  </a:lnTo>
                  <a:lnTo>
                    <a:pt x="0" y="65379"/>
                  </a:lnTo>
                  <a:lnTo>
                    <a:pt x="0" y="1362"/>
                  </a:lnTo>
                  <a:lnTo>
                    <a:pt x="9535" y="1362"/>
                  </a:lnTo>
                  <a:lnTo>
                    <a:pt x="9535" y="12506"/>
                  </a:lnTo>
                  <a:cubicBezTo>
                    <a:pt x="13745" y="5572"/>
                    <a:pt x="20431" y="0"/>
                    <a:pt x="314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26468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4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7" y="66865"/>
                  </a:cubicBezTo>
                  <a:cubicBezTo>
                    <a:pt x="14363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80404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4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7" y="66865"/>
                  </a:cubicBezTo>
                  <a:cubicBezTo>
                    <a:pt x="14364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90569" y="6586990"/>
              <a:ext cx="66741" cy="66865"/>
            </a:xfrm>
            <a:custGeom>
              <a:avLst/>
              <a:gdLst/>
              <a:ahLst/>
              <a:cxnLst/>
              <a:rect l="l" t="t" r="r" b="b"/>
              <a:pathLst>
                <a:path w="66741" h="66865">
                  <a:moveTo>
                    <a:pt x="33432" y="0"/>
                  </a:moveTo>
                  <a:cubicBezTo>
                    <a:pt x="52625" y="0"/>
                    <a:pt x="66741" y="15106"/>
                    <a:pt x="66741" y="33185"/>
                  </a:cubicBezTo>
                  <a:lnTo>
                    <a:pt x="66741" y="33432"/>
                  </a:lnTo>
                  <a:cubicBezTo>
                    <a:pt x="66741" y="51511"/>
                    <a:pt x="52502" y="66865"/>
                    <a:pt x="33185" y="66865"/>
                  </a:cubicBezTo>
                  <a:cubicBezTo>
                    <a:pt x="13992" y="66865"/>
                    <a:pt x="0" y="51759"/>
                    <a:pt x="0" y="33680"/>
                  </a:cubicBezTo>
                  <a:lnTo>
                    <a:pt x="0" y="33432"/>
                  </a:lnTo>
                  <a:cubicBezTo>
                    <a:pt x="0" y="15354"/>
                    <a:pt x="14116" y="0"/>
                    <a:pt x="33432" y="0"/>
                  </a:cubicBezTo>
                  <a:close/>
                  <a:moveTo>
                    <a:pt x="33185" y="8420"/>
                  </a:moveTo>
                  <a:cubicBezTo>
                    <a:pt x="19316" y="8420"/>
                    <a:pt x="9782" y="19688"/>
                    <a:pt x="9782" y="33185"/>
                  </a:cubicBezTo>
                  <a:lnTo>
                    <a:pt x="9782" y="33432"/>
                  </a:lnTo>
                  <a:cubicBezTo>
                    <a:pt x="9782" y="47177"/>
                    <a:pt x="19936" y="58321"/>
                    <a:pt x="33432" y="58321"/>
                  </a:cubicBezTo>
                  <a:cubicBezTo>
                    <a:pt x="47301" y="58321"/>
                    <a:pt x="56959" y="47177"/>
                    <a:pt x="56959" y="33680"/>
                  </a:cubicBezTo>
                  <a:lnTo>
                    <a:pt x="56959" y="33432"/>
                  </a:lnTo>
                  <a:cubicBezTo>
                    <a:pt x="56959" y="19688"/>
                    <a:pt x="46682" y="8420"/>
                    <a:pt x="33185" y="84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68552" y="6586990"/>
              <a:ext cx="64637" cy="85439"/>
            </a:xfrm>
            <a:custGeom>
              <a:avLst/>
              <a:gdLst/>
              <a:ahLst/>
              <a:cxnLst/>
              <a:rect l="l" t="t" r="r" b="b"/>
              <a:pathLst>
                <a:path w="64637" h="85439">
                  <a:moveTo>
                    <a:pt x="30090" y="0"/>
                  </a:moveTo>
                  <a:cubicBezTo>
                    <a:pt x="42101" y="0"/>
                    <a:pt x="49902" y="5943"/>
                    <a:pt x="55102" y="12877"/>
                  </a:cubicBezTo>
                  <a:lnTo>
                    <a:pt x="55102" y="1362"/>
                  </a:lnTo>
                  <a:lnTo>
                    <a:pt x="64637" y="1362"/>
                  </a:lnTo>
                  <a:lnTo>
                    <a:pt x="64637" y="54235"/>
                  </a:lnTo>
                  <a:cubicBezTo>
                    <a:pt x="64637" y="64141"/>
                    <a:pt x="61665" y="71694"/>
                    <a:pt x="56464" y="76895"/>
                  </a:cubicBezTo>
                  <a:cubicBezTo>
                    <a:pt x="50768" y="82591"/>
                    <a:pt x="42225" y="85439"/>
                    <a:pt x="32071" y="85439"/>
                  </a:cubicBezTo>
                  <a:cubicBezTo>
                    <a:pt x="21422" y="85439"/>
                    <a:pt x="11516" y="82467"/>
                    <a:pt x="2972" y="76523"/>
                  </a:cubicBezTo>
                  <a:lnTo>
                    <a:pt x="7306" y="69094"/>
                  </a:lnTo>
                  <a:cubicBezTo>
                    <a:pt x="14612" y="74418"/>
                    <a:pt x="22784" y="77266"/>
                    <a:pt x="31947" y="77266"/>
                  </a:cubicBezTo>
                  <a:cubicBezTo>
                    <a:pt x="46063" y="77266"/>
                    <a:pt x="55226" y="69465"/>
                    <a:pt x="55226" y="54483"/>
                  </a:cubicBezTo>
                  <a:lnTo>
                    <a:pt x="55226" y="46929"/>
                  </a:lnTo>
                  <a:cubicBezTo>
                    <a:pt x="49654" y="54359"/>
                    <a:pt x="41853" y="60426"/>
                    <a:pt x="30090" y="60426"/>
                  </a:cubicBezTo>
                  <a:cubicBezTo>
                    <a:pt x="14736" y="60426"/>
                    <a:pt x="0" y="48911"/>
                    <a:pt x="0" y="30461"/>
                  </a:cubicBezTo>
                  <a:lnTo>
                    <a:pt x="0" y="30213"/>
                  </a:lnTo>
                  <a:cubicBezTo>
                    <a:pt x="0" y="11515"/>
                    <a:pt x="14859" y="0"/>
                    <a:pt x="30090" y="0"/>
                  </a:cubicBezTo>
                  <a:close/>
                  <a:moveTo>
                    <a:pt x="31947" y="8420"/>
                  </a:moveTo>
                  <a:cubicBezTo>
                    <a:pt x="19812" y="8420"/>
                    <a:pt x="9783" y="16840"/>
                    <a:pt x="9783" y="29965"/>
                  </a:cubicBezTo>
                  <a:lnTo>
                    <a:pt x="9783" y="30213"/>
                  </a:lnTo>
                  <a:cubicBezTo>
                    <a:pt x="9783" y="43091"/>
                    <a:pt x="20060" y="52006"/>
                    <a:pt x="31947" y="52006"/>
                  </a:cubicBezTo>
                  <a:cubicBezTo>
                    <a:pt x="44082" y="52006"/>
                    <a:pt x="55474" y="43215"/>
                    <a:pt x="55474" y="30337"/>
                  </a:cubicBezTo>
                  <a:lnTo>
                    <a:pt x="55474" y="30089"/>
                  </a:lnTo>
                  <a:cubicBezTo>
                    <a:pt x="55474" y="16964"/>
                    <a:pt x="44082" y="8420"/>
                    <a:pt x="31947" y="84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44505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3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7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6" y="66865"/>
                  </a:cubicBezTo>
                  <a:cubicBezTo>
                    <a:pt x="14363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4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22817" y="6586990"/>
              <a:ext cx="60550" cy="66865"/>
            </a:xfrm>
            <a:custGeom>
              <a:avLst/>
              <a:gdLst/>
              <a:ahLst/>
              <a:cxnLst/>
              <a:rect l="l" t="t" r="r" b="b"/>
              <a:pathLst>
                <a:path w="60550" h="66865">
                  <a:moveTo>
                    <a:pt x="30708" y="0"/>
                  </a:moveTo>
                  <a:cubicBezTo>
                    <a:pt x="49653" y="0"/>
                    <a:pt x="60550" y="15106"/>
                    <a:pt x="60550" y="33804"/>
                  </a:cubicBezTo>
                  <a:cubicBezTo>
                    <a:pt x="60550" y="35042"/>
                    <a:pt x="60550" y="35785"/>
                    <a:pt x="60426" y="36899"/>
                  </a:cubicBezTo>
                  <a:lnTo>
                    <a:pt x="9658" y="36899"/>
                  </a:lnTo>
                  <a:cubicBezTo>
                    <a:pt x="11020" y="50768"/>
                    <a:pt x="20802" y="58569"/>
                    <a:pt x="32194" y="58569"/>
                  </a:cubicBezTo>
                  <a:cubicBezTo>
                    <a:pt x="40986" y="58569"/>
                    <a:pt x="47177" y="54978"/>
                    <a:pt x="52378" y="49530"/>
                  </a:cubicBezTo>
                  <a:lnTo>
                    <a:pt x="58321" y="54854"/>
                  </a:lnTo>
                  <a:cubicBezTo>
                    <a:pt x="51882" y="62036"/>
                    <a:pt x="44081" y="66865"/>
                    <a:pt x="31946" y="66865"/>
                  </a:cubicBezTo>
                  <a:cubicBezTo>
                    <a:pt x="14363" y="66865"/>
                    <a:pt x="0" y="53368"/>
                    <a:pt x="0" y="33556"/>
                  </a:cubicBezTo>
                  <a:lnTo>
                    <a:pt x="0" y="33309"/>
                  </a:lnTo>
                  <a:cubicBezTo>
                    <a:pt x="0" y="14859"/>
                    <a:pt x="13001" y="0"/>
                    <a:pt x="30708" y="0"/>
                  </a:cubicBezTo>
                  <a:close/>
                  <a:moveTo>
                    <a:pt x="30461" y="8048"/>
                  </a:moveTo>
                  <a:cubicBezTo>
                    <a:pt x="19316" y="8048"/>
                    <a:pt x="10896" y="17335"/>
                    <a:pt x="9658" y="29841"/>
                  </a:cubicBezTo>
                  <a:lnTo>
                    <a:pt x="50892" y="29841"/>
                  </a:lnTo>
                  <a:cubicBezTo>
                    <a:pt x="49901" y="18202"/>
                    <a:pt x="43215" y="8048"/>
                    <a:pt x="30461" y="80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51041" y="6587214"/>
              <a:ext cx="35662" cy="65155"/>
            </a:xfrm>
            <a:custGeom>
              <a:avLst/>
              <a:gdLst/>
              <a:ahLst/>
              <a:cxnLst/>
              <a:rect l="l" t="t" r="r" b="b"/>
              <a:pathLst>
                <a:path w="35662" h="65155">
                  <a:moveTo>
                    <a:pt x="35662" y="23"/>
                  </a:moveTo>
                  <a:lnTo>
                    <a:pt x="35662" y="10301"/>
                  </a:lnTo>
                  <a:lnTo>
                    <a:pt x="34919" y="10301"/>
                  </a:lnTo>
                  <a:cubicBezTo>
                    <a:pt x="20927" y="10301"/>
                    <a:pt x="9535" y="20331"/>
                    <a:pt x="9535" y="39647"/>
                  </a:cubicBezTo>
                  <a:lnTo>
                    <a:pt x="9535" y="65155"/>
                  </a:lnTo>
                  <a:lnTo>
                    <a:pt x="0" y="65155"/>
                  </a:lnTo>
                  <a:lnTo>
                    <a:pt x="0" y="1138"/>
                  </a:lnTo>
                  <a:lnTo>
                    <a:pt x="9535" y="1138"/>
                  </a:lnTo>
                  <a:lnTo>
                    <a:pt x="9535" y="17854"/>
                  </a:lnTo>
                  <a:cubicBezTo>
                    <a:pt x="14240" y="7205"/>
                    <a:pt x="23527" y="-472"/>
                    <a:pt x="3566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93454" y="6587214"/>
              <a:ext cx="35662" cy="65155"/>
            </a:xfrm>
            <a:custGeom>
              <a:avLst/>
              <a:gdLst/>
              <a:ahLst/>
              <a:cxnLst/>
              <a:rect l="l" t="t" r="r" b="b"/>
              <a:pathLst>
                <a:path w="35662" h="65155">
                  <a:moveTo>
                    <a:pt x="35662" y="23"/>
                  </a:moveTo>
                  <a:lnTo>
                    <a:pt x="35662" y="10301"/>
                  </a:lnTo>
                  <a:lnTo>
                    <a:pt x="34919" y="10301"/>
                  </a:lnTo>
                  <a:cubicBezTo>
                    <a:pt x="20926" y="10301"/>
                    <a:pt x="9535" y="20331"/>
                    <a:pt x="9535" y="39647"/>
                  </a:cubicBezTo>
                  <a:lnTo>
                    <a:pt x="9535" y="65155"/>
                  </a:lnTo>
                  <a:lnTo>
                    <a:pt x="0" y="65155"/>
                  </a:lnTo>
                  <a:lnTo>
                    <a:pt x="0" y="1138"/>
                  </a:lnTo>
                  <a:lnTo>
                    <a:pt x="9535" y="1138"/>
                  </a:lnTo>
                  <a:lnTo>
                    <a:pt x="9535" y="17854"/>
                  </a:lnTo>
                  <a:cubicBezTo>
                    <a:pt x="14240" y="7205"/>
                    <a:pt x="23527" y="-472"/>
                    <a:pt x="3566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02416" y="6588352"/>
              <a:ext cx="64018" cy="64513"/>
            </a:xfrm>
            <a:custGeom>
              <a:avLst/>
              <a:gdLst/>
              <a:ahLst/>
              <a:cxnLst/>
              <a:rect l="l" t="t" r="r" b="b"/>
              <a:pathLst>
                <a:path w="64018" h="64513">
                  <a:moveTo>
                    <a:pt x="0" y="0"/>
                  </a:moveTo>
                  <a:lnTo>
                    <a:pt x="10525" y="0"/>
                  </a:lnTo>
                  <a:lnTo>
                    <a:pt x="32071" y="53121"/>
                  </a:lnTo>
                  <a:lnTo>
                    <a:pt x="53740" y="0"/>
                  </a:lnTo>
                  <a:lnTo>
                    <a:pt x="64018" y="0"/>
                  </a:lnTo>
                  <a:lnTo>
                    <a:pt x="36157" y="64513"/>
                  </a:lnTo>
                  <a:lnTo>
                    <a:pt x="27737" y="64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kern="0" spc="-60" baseline="0" dirty="0">
                <a:solidFill>
                  <a:schemeClr val="bg1"/>
                </a:solidFill>
                <a:latin typeface="Gotham Book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-1"/>
            <a:ext cx="1219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2" name="Rectangle 61"/>
          <p:cNvSpPr/>
          <p:nvPr/>
        </p:nvSpPr>
        <p:spPr>
          <a:xfrm>
            <a:off x="0" y="-1"/>
            <a:ext cx="1219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Rectangle 82"/>
          <p:cNvSpPr/>
          <p:nvPr userDrawn="1"/>
        </p:nvSpPr>
        <p:spPr>
          <a:xfrm>
            <a:off x="0" y="6400800"/>
            <a:ext cx="905256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4" name="Rectangle 83"/>
          <p:cNvSpPr/>
          <p:nvPr userDrawn="1"/>
        </p:nvSpPr>
        <p:spPr>
          <a:xfrm>
            <a:off x="0" y="-1"/>
            <a:ext cx="12192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26" y="392417"/>
            <a:ext cx="1962199" cy="4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advClick="0" advTm="30000">
    <p:push dir="u"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8" indent="-342900" algn="l" defTabSz="914400" rtl="0" eaLnBrk="1" latinLnBrk="0" hangingPunct="1">
        <a:lnSpc>
          <a:spcPct val="110000"/>
        </a:lnSpc>
        <a:spcBef>
          <a:spcPts val="0"/>
        </a:spcBef>
        <a:buFont typeface="LucidaGrande" charset="0"/>
        <a:buChar char="―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336550" algn="l" defTabSz="914400" rtl="0" eaLnBrk="1" latinLnBrk="0" hangingPunct="1">
        <a:lnSpc>
          <a:spcPct val="110000"/>
        </a:lnSpc>
        <a:spcBef>
          <a:spcPts val="0"/>
        </a:spcBef>
        <a:buFont typeface="LucidaGrande" charset="0"/>
        <a:buChar char="―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7438" indent="-344488" algn="l" defTabSz="914400" rtl="0" eaLnBrk="1" latinLnBrk="0" hangingPunct="1">
        <a:lnSpc>
          <a:spcPct val="110000"/>
        </a:lnSpc>
        <a:spcBef>
          <a:spcPts val="0"/>
        </a:spcBef>
        <a:buFont typeface="LucidaGrande" charset="0"/>
        <a:buChar char="―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0338" indent="-342900" algn="l" defTabSz="914400" rtl="0" eaLnBrk="1" latinLnBrk="0" hangingPunct="1">
        <a:lnSpc>
          <a:spcPct val="110000"/>
        </a:lnSpc>
        <a:spcBef>
          <a:spcPts val="0"/>
        </a:spcBef>
        <a:buFont typeface="LucidaGrande" charset="0"/>
        <a:buChar char="―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7320">
          <p15:clr>
            <a:srgbClr val="F26B43"/>
          </p15:clr>
        </p15:guide>
        <p15:guide id="9" pos="888">
          <p15:clr>
            <a:srgbClr val="F26B43"/>
          </p15:clr>
        </p15:guide>
        <p15:guide id="10" orient="horz" pos="12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The Trainee Vantage Point on Wellness &amp; Resilience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Moderated by Emily Gallagher and Robert Baiocchi</a:t>
            </a:r>
          </a:p>
        </p:txBody>
      </p:sp>
    </p:spTree>
    <p:extLst>
      <p:ext uri="{BB962C8B-B14F-4D97-AF65-F5344CB8AC3E}">
        <p14:creationId xmlns:p14="http://schemas.microsoft.com/office/powerpoint/2010/main" val="195464570"/>
      </p:ext>
    </p:extLst>
  </p:cSld>
  <p:clrMapOvr>
    <a:masterClrMapping/>
  </p:clrMapOvr>
  <p:transition advClick="0" advTm="3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D3FE-520B-AF40-A143-58B04FED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76270"/>
            <a:ext cx="10426700" cy="585805"/>
          </a:xfrm>
        </p:spPr>
        <p:txBody>
          <a:bodyPr/>
          <a:lstStyle/>
          <a:p>
            <a:pPr algn="ctr"/>
            <a:r>
              <a:rPr lang="en-US" sz="3000" dirty="0">
                <a:latin typeface="+mn-lt"/>
              </a:rPr>
              <a:t>The Trainee Vantage Point on Wellness and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5027-CF66-6C4C-807F-D1ED1B5899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5701" y="1523030"/>
            <a:ext cx="11487298" cy="34318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</a:rPr>
              <a:t>What barriers </a:t>
            </a:r>
            <a:r>
              <a:rPr lang="en-US" sz="2000" dirty="0">
                <a:solidFill>
                  <a:srgbClr val="000000"/>
                </a:solidFill>
                <a:effectLst/>
                <a:latin typeface="Helvetica Neue"/>
                <a:ea typeface="Times New Roman" panose="02020603050405020304" pitchFamily="18" charset="0"/>
              </a:rPr>
              <a:t>to achieving wellness/resiliency have you encountered during training? 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000000"/>
              </a:solidFill>
              <a:effectLst/>
              <a:latin typeface="Helvetica Neue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How has the COVID19 pandemic affected your training?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Helvetica Neue"/>
                <a:ea typeface="Calibri" panose="020F0502020204030204" pitchFamily="34" charset="0"/>
                <a:cs typeface="Segoe UI" panose="020B0502040204020203" pitchFamily="34" charset="0"/>
              </a:rPr>
              <a:t>How does the balance of family/personal life fit into the rigorous/prolonged training of a physician scientist?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Helvetica Neue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Helvetica Neue"/>
                <a:ea typeface="Calibri" panose="020F0502020204030204" pitchFamily="34" charset="0"/>
                <a:cs typeface="Segoe UI" panose="020B0502040204020203" pitchFamily="34" charset="0"/>
              </a:rPr>
              <a:t>What solutions/responses have you found to be most effective in maintaining wellness as a trainee? </a:t>
            </a:r>
          </a:p>
          <a:p>
            <a:endParaRPr lang="en-US" sz="2000" dirty="0">
              <a:solidFill>
                <a:srgbClr val="000000"/>
              </a:solidFill>
              <a:latin typeface="Helvetica Neue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Helvetica Neue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Helvetica Neue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effectLst/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67878"/>
      </p:ext>
    </p:extLst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D3FE-520B-AF40-A143-58B04FED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695"/>
            <a:ext cx="10426700" cy="1127760"/>
          </a:xfrm>
        </p:spPr>
        <p:txBody>
          <a:bodyPr/>
          <a:lstStyle/>
          <a:p>
            <a:pPr algn="ctr"/>
            <a:r>
              <a:rPr lang="en-US" sz="3200" dirty="0">
                <a:latin typeface="+mn-lt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5027-CF66-6C4C-807F-D1ED1B5899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494455"/>
            <a:ext cx="11601450" cy="465655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effectLst/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Medical School: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Yentli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Soto Albrecht: MD/PhD Student, University of Pennsylvania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PSTP Trainees: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Natalie Guerrero, MD, PhD: Pediatric Scientist Program, Baylor College of Medicine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			Tarek 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Mouhieddine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, MD: Mount Sinai Research Pathway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Jr. Faculty: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	Dionisia Quiroga, DO, PhD, The Ohio State University, Assistant Professor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01285"/>
      </p:ext>
    </p:extLst>
  </p:cSld>
  <p:clrMapOvr>
    <a:masterClrMapping/>
  </p:clrMapOvr>
  <p:transition advClick="0" advTm="3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D3FE-520B-AF40-A143-58B04FED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695"/>
            <a:ext cx="10426700" cy="1127760"/>
          </a:xfrm>
        </p:spPr>
        <p:txBody>
          <a:bodyPr/>
          <a:lstStyle/>
          <a:p>
            <a:pPr algn="ctr"/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5027-CF66-6C4C-807F-D1ED1B5899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494455"/>
            <a:ext cx="11601450" cy="465655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effectLst/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Medical School: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Yentli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Soto Albrecht: MD/PhD Student, University of Pennsylvania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PSTP Trainees: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Natalie Guerrero, MD, PhD: Pediatric Scientist Program, Baylor College of Medicine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			Tarek 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Mouhieddine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, MD: Mount Sinai Research Pathway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Jr. Faculty: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	Dionisia Quiroga, DO, PhD, The Ohio State University, Assistant Professor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Moderators: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	Emily Gallagher, MD, PhD: Director Internal Medicine Research Track, Mount Sinai</a:t>
            </a:r>
          </a:p>
          <a:p>
            <a:pPr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			Robert Baiocchi, MD, PhD: The Ohio State University, PSTP Program Director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68937"/>
      </p:ext>
    </p:extLst>
  </p:cSld>
  <p:clrMapOvr>
    <a:masterClrMapping/>
  </p:clrMapOvr>
  <p:transition advClick="0" advTm="3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D3FE-520B-AF40-A143-58B04FED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latin typeface="+mn-lt"/>
              </a:rPr>
              <a:t>Goals of This Session</a:t>
            </a:r>
            <a:br>
              <a:rPr lang="en-US" sz="3000" dirty="0">
                <a:latin typeface="+mn-lt"/>
              </a:rPr>
            </a:br>
            <a:br>
              <a:rPr lang="en-US" sz="3000" dirty="0">
                <a:latin typeface="+mn-lt"/>
              </a:rPr>
            </a:br>
            <a:br>
              <a:rPr lang="en-US" sz="3000" dirty="0">
                <a:latin typeface="+mn-lt"/>
              </a:rPr>
            </a:br>
            <a:br>
              <a:rPr lang="en-US" sz="3000" dirty="0">
                <a:latin typeface="+mn-lt"/>
              </a:rPr>
            </a:br>
            <a:br>
              <a:rPr lang="en-US" sz="3000" dirty="0">
                <a:latin typeface="+mn-lt"/>
              </a:rPr>
            </a:br>
            <a:br>
              <a:rPr lang="en-US" sz="3000" dirty="0">
                <a:latin typeface="+mn-lt"/>
              </a:rPr>
            </a:br>
            <a:br>
              <a:rPr lang="en-US" sz="3000" dirty="0">
                <a:latin typeface="+mn-lt"/>
              </a:rPr>
            </a:br>
            <a:br>
              <a:rPr lang="en-US" sz="3000" dirty="0">
                <a:latin typeface="+mn-lt"/>
              </a:rPr>
            </a:br>
            <a:endParaRPr lang="en-US" sz="3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5027-CF66-6C4C-807F-D1ED1B58996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Identify areas of potential disconnect in perceptions between faculty and trainees</a:t>
            </a:r>
          </a:p>
          <a:p>
            <a:pPr marL="457200" indent="-457200">
              <a:buAutoNum type="arabicPeriod"/>
            </a:pPr>
            <a:r>
              <a:rPr lang="en-US" dirty="0"/>
              <a:t>Examine differences between institutions</a:t>
            </a:r>
          </a:p>
          <a:p>
            <a:pPr marL="457200" indent="-457200">
              <a:buAutoNum type="arabicPeriod"/>
            </a:pPr>
            <a:r>
              <a:rPr lang="en-US" dirty="0"/>
              <a:t>Discuss areas for improvement</a:t>
            </a:r>
          </a:p>
          <a:p>
            <a:pPr marL="457200" indent="-457200">
              <a:buAutoNum type="arabicPeriod"/>
            </a:pPr>
            <a:r>
              <a:rPr lang="en-US" dirty="0"/>
              <a:t>Consider ways in which we can better advise / prepare our trainees for careers as clinician-scientists</a:t>
            </a:r>
          </a:p>
        </p:txBody>
      </p:sp>
    </p:spTree>
    <p:extLst>
      <p:ext uri="{BB962C8B-B14F-4D97-AF65-F5344CB8AC3E}">
        <p14:creationId xmlns:p14="http://schemas.microsoft.com/office/powerpoint/2010/main" val="1320431694"/>
      </p:ext>
    </p:extLst>
  </p:cSld>
  <p:clrMapOvr>
    <a:masterClrMapping/>
  </p:clrMapOvr>
  <p:transition advClick="0" advTm="3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D24F9-918A-CF43-854A-88A796D23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 b="12435"/>
          <a:stretch/>
        </p:blipFill>
        <p:spPr>
          <a:xfrm>
            <a:off x="976745" y="1274618"/>
            <a:ext cx="10238509" cy="45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56733"/>
      </p:ext>
    </p:extLst>
  </p:cSld>
  <p:clrMapOvr>
    <a:masterClrMapping/>
  </p:clrMapOvr>
  <p:transition advClick="0" advTm="3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F1D67-282F-A449-BF5B-2D1EAC58C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0" b="11750"/>
          <a:stretch/>
        </p:blipFill>
        <p:spPr>
          <a:xfrm>
            <a:off x="1274618" y="1468582"/>
            <a:ext cx="8866909" cy="42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79173"/>
      </p:ext>
    </p:extLst>
  </p:cSld>
  <p:clrMapOvr>
    <a:masterClrMapping/>
  </p:clrMapOvr>
  <p:transition advClick="0" advTm="3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7629C-518D-BD47-B4A6-E4DA465B8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b="11717"/>
          <a:stretch/>
        </p:blipFill>
        <p:spPr>
          <a:xfrm>
            <a:off x="609600" y="1066800"/>
            <a:ext cx="10972800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48540"/>
      </p:ext>
    </p:extLst>
  </p:cSld>
  <p:clrMapOvr>
    <a:masterClrMapping/>
  </p:clrMapOvr>
  <p:transition advClick="0" advTm="3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BB35E-40BA-9F49-8C6A-B0F34E4A8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7" b="14205"/>
          <a:stretch/>
        </p:blipFill>
        <p:spPr>
          <a:xfrm>
            <a:off x="846355" y="1108364"/>
            <a:ext cx="1049928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2928"/>
      </p:ext>
    </p:extLst>
  </p:cSld>
  <p:clrMapOvr>
    <a:masterClrMapping/>
  </p:clrMapOvr>
  <p:transition advClick="0" advTm="3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A5858D-F809-7748-A10B-8A5684A668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8" b="14066"/>
          <a:stretch/>
        </p:blipFill>
        <p:spPr>
          <a:xfrm>
            <a:off x="883578" y="997527"/>
            <a:ext cx="10424843" cy="48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3838"/>
      </p:ext>
    </p:extLst>
  </p:cSld>
  <p:clrMapOvr>
    <a:masterClrMapping/>
  </p:clrMapOvr>
  <p:transition advClick="0" advTm="3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D3FE-520B-AF40-A143-58B04FED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695"/>
            <a:ext cx="10426700" cy="112776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Physician-Scientist Trainee Perspectives 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Trainee Vantage Point on Wellness &amp;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5027-CF66-6C4C-807F-D1ED1B5899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494455"/>
            <a:ext cx="11601450" cy="465655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effectLst/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Medical School: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Yentli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Soto Albrecht: MD/PhD Student, University of Pennsylvania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PSTP Trainees: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Natalie Guerrero, MD, PhD: Pediatric Scientist Program, Baylor College of Medicine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			Tarek 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Mouhieddine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, MD: Mount Sinai Research Pathway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Jr. Faculty: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	Dionisia Quiroga, DO, PhD, The Ohio State University, Assistant Professor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Moderators: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 	Emily Gallagher, MD, PhD: Director Internal Medicine Research Track, Mount Sinai</a:t>
            </a:r>
          </a:p>
          <a:p>
            <a:pPr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Helvetica Neue"/>
                <a:ea typeface="Times New Roman" panose="02020603050405020304" pitchFamily="18" charset="0"/>
                <a:cs typeface="Segoe UI" panose="020B0502040204020203" pitchFamily="34" charset="0"/>
              </a:rPr>
              <a:t>			Robert Baiocchi, MD, PhD: The Ohio State University, PSTP Program Director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Helvetica Neue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93706"/>
      </p:ext>
    </p:extLst>
  </p:cSld>
  <p:clrMapOvr>
    <a:masterClrMapping/>
  </p:clrMapOvr>
  <p:transition advClick="0" advTm="30000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liance AIM New">
  <a:themeElements>
    <a:clrScheme name="Alliance AIM New">
      <a:dk1>
        <a:srgbClr val="706F73"/>
      </a:dk1>
      <a:lt1>
        <a:srgbClr val="FFFFFF"/>
      </a:lt1>
      <a:dk2>
        <a:srgbClr val="00485F"/>
      </a:dk2>
      <a:lt2>
        <a:srgbClr val="E7E6E6"/>
      </a:lt2>
      <a:accent1>
        <a:srgbClr val="0F5687"/>
      </a:accent1>
      <a:accent2>
        <a:srgbClr val="ED8322"/>
      </a:accent2>
      <a:accent3>
        <a:srgbClr val="B32216"/>
      </a:accent3>
      <a:accent4>
        <a:srgbClr val="F9C506"/>
      </a:accent4>
      <a:accent5>
        <a:srgbClr val="00919E"/>
      </a:accent5>
      <a:accent6>
        <a:srgbClr val="6699C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Slides for Academic Internal Medicine Week 2019" id="{66C1B936-3F27-4E3B-BFBB-C3F51BBE016B}" vid="{4EBD7470-F2FA-4BFF-ACC8-061F6B9917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14460</TotalTime>
  <Words>454</Words>
  <Application>Microsoft Macintosh PowerPoint</Application>
  <PresentationFormat>Widescreen</PresentationFormat>
  <Paragraphs>61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Gotham Book</vt:lpstr>
      <vt:lpstr>Helvetica Neue</vt:lpstr>
      <vt:lpstr>LucidaGrande</vt:lpstr>
      <vt:lpstr>Office Theme</vt:lpstr>
      <vt:lpstr>Alliance AIM New</vt:lpstr>
      <vt:lpstr>The Trainee Vantage Point on Wellness &amp; Resilience</vt:lpstr>
      <vt:lpstr> Introductions</vt:lpstr>
      <vt:lpstr>Goals of This Session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Physician-Scientist Trainee Perspectives   The Trainee Vantage Point on Wellness &amp; Resilience</vt:lpstr>
      <vt:lpstr>The Trainee Vantage Point on Wellness and Resilience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to Promote Diversity and Inclusion in Physician-Scientist Careers</dc:title>
  <dc:creator>Hanan Abdulahi</dc:creator>
  <cp:lastModifiedBy>Emily Gallagher</cp:lastModifiedBy>
  <cp:revision>55</cp:revision>
  <dcterms:created xsi:type="dcterms:W3CDTF">2021-02-24T15:17:03Z</dcterms:created>
  <dcterms:modified xsi:type="dcterms:W3CDTF">2022-05-03T19:34:00Z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2021-03-03T02:47:07Z</vt:lpwstr>
  </property>
  <property fmtid="{D5CDD505-2E9C-101B-9397-08002B2CF9AE}" pid="4" name="MSIP_Label_792c8cef-6f2b-4af1-b4ac-d815ff795cd6_Method">
    <vt:lpwstr>Privileged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31cbac08-65c6-4853-8a2a-99f2140d876c</vt:lpwstr>
  </property>
  <property fmtid="{D5CDD505-2E9C-101B-9397-08002B2CF9AE}" pid="8" name="MSIP_Label_792c8cef-6f2b-4af1-b4ac-d815ff795cd6_ContentBits">
    <vt:lpwstr>0</vt:lpwstr>
  </property>
</Properties>
</file>